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1" r:id="rId1"/>
  </p:sldMasterIdLst>
  <p:sldIdLst>
    <p:sldId id="256" r:id="rId2"/>
    <p:sldId id="257" r:id="rId3"/>
    <p:sldId id="270" r:id="rId4"/>
    <p:sldId id="272" r:id="rId5"/>
    <p:sldId id="268" r:id="rId6"/>
    <p:sldId id="274" r:id="rId7"/>
    <p:sldId id="260" r:id="rId8"/>
    <p:sldId id="261" r:id="rId9"/>
    <p:sldId id="259" r:id="rId10"/>
    <p:sldId id="275" r:id="rId11"/>
    <p:sldId id="263" r:id="rId12"/>
    <p:sldId id="273" r:id="rId13"/>
    <p:sldId id="267" r:id="rId14"/>
    <p:sldId id="271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024A6A-E4C7-4E8D-82BC-C60AC552F7C1}" v="1005" dt="2023-04-28T14:49:04.681"/>
    <p1510:client id="{4B12435A-C56D-4F75-A904-B1710A2DC73B}" v="2" dt="2023-04-27T14:07:11.694"/>
    <p1510:client id="{74811045-F1F3-4007-8549-88113B186912}" v="239" dt="2023-04-28T15:24:01.922"/>
    <p1510:client id="{A4956497-FA4E-4417-A73E-A544745B0B3E}" v="47" dt="2023-04-27T11:54:53.513"/>
    <p1510:client id="{AC116C4F-7E40-4A30-9F96-5FF905696F5B}" v="2" dt="2023-04-27T14:25:41.962"/>
    <p1510:client id="{AFD32987-A191-4109-AB16-9CC53310B76C}" v="12" dt="2023-04-28T16:50:49.525"/>
    <p1510:client id="{B3A33CD0-FF96-4C9D-B597-E03C9E92DA9A}" v="298" dt="2023-04-28T15:48:59.189"/>
    <p1510:client id="{EB2CBC63-5340-496A-B021-7491E682F713}" v="161" dt="2023-04-27T15:18:20.4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na Esi Ashun-Cobbina" userId="S::nana.esi@azubiafrica.org::80a457c0-eb3d-4a9e-bf05-2b7abee05eab" providerId="AD" clId="Web-{54AFD14E-7867-409C-9075-E0C8CB0DE750}"/>
    <pc:docChg chg="modSld">
      <pc:chgData name="Nana Esi Ashun-Cobbina" userId="S::nana.esi@azubiafrica.org::80a457c0-eb3d-4a9e-bf05-2b7abee05eab" providerId="AD" clId="Web-{54AFD14E-7867-409C-9075-E0C8CB0DE750}" dt="2023-04-28T16:46:21.973" v="30" actId="20577"/>
      <pc:docMkLst>
        <pc:docMk/>
      </pc:docMkLst>
      <pc:sldChg chg="modSp">
        <pc:chgData name="Nana Esi Ashun-Cobbina" userId="S::nana.esi@azubiafrica.org::80a457c0-eb3d-4a9e-bf05-2b7abee05eab" providerId="AD" clId="Web-{54AFD14E-7867-409C-9075-E0C8CB0DE750}" dt="2023-04-28T16:46:21.973" v="30" actId="20577"/>
        <pc:sldMkLst>
          <pc:docMk/>
          <pc:sldMk cId="2132038579" sldId="270"/>
        </pc:sldMkLst>
        <pc:graphicFrameChg chg="modGraphic">
          <ac:chgData name="Nana Esi Ashun-Cobbina" userId="S::nana.esi@azubiafrica.org::80a457c0-eb3d-4a9e-bf05-2b7abee05eab" providerId="AD" clId="Web-{54AFD14E-7867-409C-9075-E0C8CB0DE750}" dt="2023-04-28T16:46:21.973" v="30" actId="20577"/>
          <ac:graphicFrameMkLst>
            <pc:docMk/>
            <pc:sldMk cId="2132038579" sldId="270"/>
            <ac:graphicFrameMk id="5" creationId="{1288BF53-1CD5-5E2F-F1EE-EC460CA77531}"/>
          </ac:graphicFrameMkLst>
        </pc:graphicFrameChg>
      </pc:sldChg>
    </pc:docChg>
  </pc:docChgLst>
  <pc:docChgLst>
    <pc:chgData name="Guest User" userId="S::urn:spo:anon#f39e4aa861feca91b57f119c451bb3fa7f6680a7c9dcc032e11e7b819d255534::" providerId="AD" clId="Web-{AFD32987-A191-4109-AB16-9CC53310B76C}"/>
    <pc:docChg chg="modSld">
      <pc:chgData name="Guest User" userId="S::urn:spo:anon#f39e4aa861feca91b57f119c451bb3fa7f6680a7c9dcc032e11e7b819d255534::" providerId="AD" clId="Web-{AFD32987-A191-4109-AB16-9CC53310B76C}" dt="2023-04-28T16:50:48.806" v="10" actId="20577"/>
      <pc:docMkLst>
        <pc:docMk/>
      </pc:docMkLst>
      <pc:sldChg chg="modSp">
        <pc:chgData name="Guest User" userId="S::urn:spo:anon#f39e4aa861feca91b57f119c451bb3fa7f6680a7c9dcc032e11e7b819d255534::" providerId="AD" clId="Web-{AFD32987-A191-4109-AB16-9CC53310B76C}" dt="2023-04-28T16:50:48.806" v="10" actId="20577"/>
        <pc:sldMkLst>
          <pc:docMk/>
          <pc:sldMk cId="4247010930" sldId="275"/>
        </pc:sldMkLst>
        <pc:spChg chg="mod">
          <ac:chgData name="Guest User" userId="S::urn:spo:anon#f39e4aa861feca91b57f119c451bb3fa7f6680a7c9dcc032e11e7b819d255534::" providerId="AD" clId="Web-{AFD32987-A191-4109-AB16-9CC53310B76C}" dt="2023-04-28T16:50:48.806" v="10" actId="20577"/>
          <ac:spMkLst>
            <pc:docMk/>
            <pc:sldMk cId="4247010930" sldId="275"/>
            <ac:spMk id="2" creationId="{FC085359-2D2F-318C-DBD2-39A5F1EC1807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890A8A-EC3D-42C7-BE96-81E3DC1DF37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E5C844F-BFC2-44F0-8EA1-A2C9F2DBB56B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b="0" i="0" dirty="0"/>
            <a:t>In project 1, we created a simple web page that allows visitors to register and submit their information via a </a:t>
          </a:r>
          <a:r>
            <a:rPr lang="en-US" b="0" i="0" dirty="0">
              <a:latin typeface="Century Gothic" panose="020B0502020202020204"/>
            </a:rPr>
            <a:t>User Interface(UI).</a:t>
          </a:r>
          <a:endParaRPr lang="en-US" dirty="0">
            <a:latin typeface="Century Gothic" panose="020B0502020202020204"/>
          </a:endParaRPr>
        </a:p>
      </dgm:t>
    </dgm:pt>
    <dgm:pt modelId="{08642B61-1B6D-4CDD-A1AA-B7896EA20D4F}" type="parTrans" cxnId="{CB237BBE-3B17-4054-8D3C-F7384F9DE139}">
      <dgm:prSet/>
      <dgm:spPr/>
      <dgm:t>
        <a:bodyPr/>
        <a:lstStyle/>
        <a:p>
          <a:endParaRPr lang="en-US"/>
        </a:p>
      </dgm:t>
    </dgm:pt>
    <dgm:pt modelId="{918C6029-F2FA-4D41-9F27-92F143A9684F}" type="sibTrans" cxnId="{CB237BBE-3B17-4054-8D3C-F7384F9DE139}">
      <dgm:prSet/>
      <dgm:spPr/>
      <dgm:t>
        <a:bodyPr/>
        <a:lstStyle/>
        <a:p>
          <a:endParaRPr lang="en-US"/>
        </a:p>
      </dgm:t>
    </dgm:pt>
    <dgm:pt modelId="{4138F710-CBF8-4DBD-890E-950247583B42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b="0" i="0" dirty="0"/>
            <a:t>In this project we will create a dynamic webpage</a:t>
          </a:r>
          <a:r>
            <a:rPr lang="en-US" b="0" i="0" dirty="0">
              <a:latin typeface="Century Gothic" panose="020B0502020202020204"/>
            </a:rPr>
            <a:t>, demonstrating the use</a:t>
          </a:r>
          <a:r>
            <a:rPr lang="en-US" b="0" i="0" dirty="0"/>
            <a:t> of Terraform</a:t>
          </a:r>
          <a:r>
            <a:rPr lang="en-US" b="0" i="0" dirty="0">
              <a:latin typeface="Century Gothic" panose="020B0502020202020204"/>
            </a:rPr>
            <a:t> to create AWS DynamoDB tables to dynamically</a:t>
          </a:r>
          <a:r>
            <a:rPr lang="en-US" b="0" i="0" dirty="0"/>
            <a:t> populate a backend database with the users' log in information</a:t>
          </a:r>
          <a:r>
            <a:rPr lang="en-US" dirty="0">
              <a:latin typeface="Century Gothic" panose="020B0502020202020204"/>
            </a:rPr>
            <a:t> with the help of php-composer.</a:t>
          </a:r>
        </a:p>
      </dgm:t>
    </dgm:pt>
    <dgm:pt modelId="{27E82BB9-9356-40F1-BDB9-FFF35678DBA2}" type="parTrans" cxnId="{80A7C28B-AEAF-44FA-902A-27FC334DCA72}">
      <dgm:prSet/>
      <dgm:spPr/>
      <dgm:t>
        <a:bodyPr/>
        <a:lstStyle/>
        <a:p>
          <a:endParaRPr lang="en-US"/>
        </a:p>
      </dgm:t>
    </dgm:pt>
    <dgm:pt modelId="{13392EDB-9A3B-4D06-9917-E1380AFDEA13}" type="sibTrans" cxnId="{80A7C28B-AEAF-44FA-902A-27FC334DCA72}">
      <dgm:prSet/>
      <dgm:spPr/>
      <dgm:t>
        <a:bodyPr/>
        <a:lstStyle/>
        <a:p>
          <a:endParaRPr lang="en-US"/>
        </a:p>
      </dgm:t>
    </dgm:pt>
    <dgm:pt modelId="{DA9ED0CB-D77C-47B6-996F-026EF79716E9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b="0" i="0" dirty="0"/>
            <a:t>We begin this project by revamping the</a:t>
          </a:r>
          <a:r>
            <a:rPr lang="en-US" b="0" i="0" dirty="0">
              <a:latin typeface="Century Gothic" panose="020B0502020202020204"/>
            </a:rPr>
            <a:t> user interface</a:t>
          </a:r>
          <a:r>
            <a:rPr lang="en-US" b="0" i="0" dirty="0"/>
            <a:t> of our webpage from V2 project.</a:t>
          </a:r>
          <a:r>
            <a:rPr lang="en-US" dirty="0">
              <a:latin typeface="Century Gothic" panose="020B0502020202020204"/>
            </a:rPr>
            <a:t> Thereafter, containerize our application in Docker.</a:t>
          </a:r>
          <a:endParaRPr lang="en-US" dirty="0"/>
        </a:p>
      </dgm:t>
    </dgm:pt>
    <dgm:pt modelId="{8D648B5D-42DB-4DB9-B395-84A95577722C}" type="parTrans" cxnId="{B3DCB4D9-22F0-404B-95EB-5979346DE252}">
      <dgm:prSet/>
      <dgm:spPr/>
      <dgm:t>
        <a:bodyPr/>
        <a:lstStyle/>
        <a:p>
          <a:endParaRPr lang="en-US"/>
        </a:p>
      </dgm:t>
    </dgm:pt>
    <dgm:pt modelId="{02FE4530-4582-45E2-9FD4-6A72B8AFC068}" type="sibTrans" cxnId="{B3DCB4D9-22F0-404B-95EB-5979346DE252}">
      <dgm:prSet/>
      <dgm:spPr/>
      <dgm:t>
        <a:bodyPr/>
        <a:lstStyle/>
        <a:p>
          <a:endParaRPr lang="en-US"/>
        </a:p>
      </dgm:t>
    </dgm:pt>
    <dgm:pt modelId="{B9037234-95B9-4C83-AA9B-DDFCFB75179E}" type="pres">
      <dgm:prSet presAssocID="{64890A8A-EC3D-42C7-BE96-81E3DC1DF37A}" presName="root" presStyleCnt="0">
        <dgm:presLayoutVars>
          <dgm:dir/>
          <dgm:resizeHandles val="exact"/>
        </dgm:presLayoutVars>
      </dgm:prSet>
      <dgm:spPr/>
    </dgm:pt>
    <dgm:pt modelId="{C4F13BB5-C8F0-4CBA-BAE5-8468654E0EDF}" type="pres">
      <dgm:prSet presAssocID="{CE5C844F-BFC2-44F0-8EA1-A2C9F2DBB56B}" presName="compNode" presStyleCnt="0"/>
      <dgm:spPr/>
    </dgm:pt>
    <dgm:pt modelId="{C8C1B4EB-FFB7-41FA-85FC-6DEF54CA9985}" type="pres">
      <dgm:prSet presAssocID="{CE5C844F-BFC2-44F0-8EA1-A2C9F2DBB56B}" presName="bgRect" presStyleLbl="bgShp" presStyleIdx="0" presStyleCnt="3"/>
      <dgm:spPr/>
    </dgm:pt>
    <dgm:pt modelId="{569390D0-D7E3-49BC-BB4C-15D1EFBA1330}" type="pres">
      <dgm:prSet presAssocID="{CE5C844F-BFC2-44F0-8EA1-A2C9F2DBB56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67863658-E345-4AF7-BA83-9067E97B58DE}" type="pres">
      <dgm:prSet presAssocID="{CE5C844F-BFC2-44F0-8EA1-A2C9F2DBB56B}" presName="spaceRect" presStyleCnt="0"/>
      <dgm:spPr/>
    </dgm:pt>
    <dgm:pt modelId="{DAFFC4A7-F8E3-4F3A-BC25-8CF6894AE4C6}" type="pres">
      <dgm:prSet presAssocID="{CE5C844F-BFC2-44F0-8EA1-A2C9F2DBB56B}" presName="parTx" presStyleLbl="revTx" presStyleIdx="0" presStyleCnt="3">
        <dgm:presLayoutVars>
          <dgm:chMax val="0"/>
          <dgm:chPref val="0"/>
        </dgm:presLayoutVars>
      </dgm:prSet>
      <dgm:spPr/>
    </dgm:pt>
    <dgm:pt modelId="{B8EB3189-190D-40E3-A0A8-209A14BEEF47}" type="pres">
      <dgm:prSet presAssocID="{918C6029-F2FA-4D41-9F27-92F143A9684F}" presName="sibTrans" presStyleCnt="0"/>
      <dgm:spPr/>
    </dgm:pt>
    <dgm:pt modelId="{53A56934-998C-43D9-ACE4-99AC004AD58D}" type="pres">
      <dgm:prSet presAssocID="{4138F710-CBF8-4DBD-890E-950247583B42}" presName="compNode" presStyleCnt="0"/>
      <dgm:spPr/>
    </dgm:pt>
    <dgm:pt modelId="{F6BF40CD-0A8E-48CD-8534-B2EC287334E9}" type="pres">
      <dgm:prSet presAssocID="{4138F710-CBF8-4DBD-890E-950247583B42}" presName="bgRect" presStyleLbl="bgShp" presStyleIdx="1" presStyleCnt="3"/>
      <dgm:spPr/>
    </dgm:pt>
    <dgm:pt modelId="{B35DD86E-CFC8-491A-AE2E-2DA1D39775F2}" type="pres">
      <dgm:prSet presAssocID="{4138F710-CBF8-4DBD-890E-950247583B4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51CDFCA3-2D10-4908-8C2F-97DBCBA04EC3}" type="pres">
      <dgm:prSet presAssocID="{4138F710-CBF8-4DBD-890E-950247583B42}" presName="spaceRect" presStyleCnt="0"/>
      <dgm:spPr/>
    </dgm:pt>
    <dgm:pt modelId="{3F099556-752F-4F17-9B74-80CB99FCF96E}" type="pres">
      <dgm:prSet presAssocID="{4138F710-CBF8-4DBD-890E-950247583B42}" presName="parTx" presStyleLbl="revTx" presStyleIdx="1" presStyleCnt="3">
        <dgm:presLayoutVars>
          <dgm:chMax val="0"/>
          <dgm:chPref val="0"/>
        </dgm:presLayoutVars>
      </dgm:prSet>
      <dgm:spPr/>
    </dgm:pt>
    <dgm:pt modelId="{2BF522C3-C279-443A-B96C-AC86E3F71399}" type="pres">
      <dgm:prSet presAssocID="{13392EDB-9A3B-4D06-9917-E1380AFDEA13}" presName="sibTrans" presStyleCnt="0"/>
      <dgm:spPr/>
    </dgm:pt>
    <dgm:pt modelId="{76FB3270-DE66-4064-A8A0-248A2966A490}" type="pres">
      <dgm:prSet presAssocID="{DA9ED0CB-D77C-47B6-996F-026EF79716E9}" presName="compNode" presStyleCnt="0"/>
      <dgm:spPr/>
    </dgm:pt>
    <dgm:pt modelId="{57B81C0C-9758-4A1C-9F13-9EB2791B6EE6}" type="pres">
      <dgm:prSet presAssocID="{DA9ED0CB-D77C-47B6-996F-026EF79716E9}" presName="bgRect" presStyleLbl="bgShp" presStyleIdx="2" presStyleCnt="3"/>
      <dgm:spPr/>
    </dgm:pt>
    <dgm:pt modelId="{8CE43076-2D48-4DED-B285-74AAC2BD7942}" type="pres">
      <dgm:prSet presAssocID="{DA9ED0CB-D77C-47B6-996F-026EF79716E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owser Window"/>
        </a:ext>
      </dgm:extLst>
    </dgm:pt>
    <dgm:pt modelId="{14FE7105-2D3B-451F-834B-B2654722C1BF}" type="pres">
      <dgm:prSet presAssocID="{DA9ED0CB-D77C-47B6-996F-026EF79716E9}" presName="spaceRect" presStyleCnt="0"/>
      <dgm:spPr/>
    </dgm:pt>
    <dgm:pt modelId="{474CA464-B211-48B3-9BC2-61ECF4738AAD}" type="pres">
      <dgm:prSet presAssocID="{DA9ED0CB-D77C-47B6-996F-026EF79716E9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8831512F-6ACF-4B02-B962-98540748E894}" type="presOf" srcId="{64890A8A-EC3D-42C7-BE96-81E3DC1DF37A}" destId="{B9037234-95B9-4C83-AA9B-DDFCFB75179E}" srcOrd="0" destOrd="0" presId="urn:microsoft.com/office/officeart/2018/2/layout/IconVerticalSolidList"/>
    <dgm:cxn modelId="{F07BB931-4054-4EA8-A362-15EE3CE29341}" type="presOf" srcId="{4138F710-CBF8-4DBD-890E-950247583B42}" destId="{3F099556-752F-4F17-9B74-80CB99FCF96E}" srcOrd="0" destOrd="0" presId="urn:microsoft.com/office/officeart/2018/2/layout/IconVerticalSolidList"/>
    <dgm:cxn modelId="{7962C773-E030-4BE3-B535-C221EED316A2}" type="presOf" srcId="{CE5C844F-BFC2-44F0-8EA1-A2C9F2DBB56B}" destId="{DAFFC4A7-F8E3-4F3A-BC25-8CF6894AE4C6}" srcOrd="0" destOrd="0" presId="urn:microsoft.com/office/officeart/2018/2/layout/IconVerticalSolidList"/>
    <dgm:cxn modelId="{80A7C28B-AEAF-44FA-902A-27FC334DCA72}" srcId="{64890A8A-EC3D-42C7-BE96-81E3DC1DF37A}" destId="{4138F710-CBF8-4DBD-890E-950247583B42}" srcOrd="1" destOrd="0" parTransId="{27E82BB9-9356-40F1-BDB9-FFF35678DBA2}" sibTransId="{13392EDB-9A3B-4D06-9917-E1380AFDEA13}"/>
    <dgm:cxn modelId="{CB237BBE-3B17-4054-8D3C-F7384F9DE139}" srcId="{64890A8A-EC3D-42C7-BE96-81E3DC1DF37A}" destId="{CE5C844F-BFC2-44F0-8EA1-A2C9F2DBB56B}" srcOrd="0" destOrd="0" parTransId="{08642B61-1B6D-4CDD-A1AA-B7896EA20D4F}" sibTransId="{918C6029-F2FA-4D41-9F27-92F143A9684F}"/>
    <dgm:cxn modelId="{32CB46D4-3C93-4A1D-9DB5-245A11460468}" type="presOf" srcId="{DA9ED0CB-D77C-47B6-996F-026EF79716E9}" destId="{474CA464-B211-48B3-9BC2-61ECF4738AAD}" srcOrd="0" destOrd="0" presId="urn:microsoft.com/office/officeart/2018/2/layout/IconVerticalSolidList"/>
    <dgm:cxn modelId="{B3DCB4D9-22F0-404B-95EB-5979346DE252}" srcId="{64890A8A-EC3D-42C7-BE96-81E3DC1DF37A}" destId="{DA9ED0CB-D77C-47B6-996F-026EF79716E9}" srcOrd="2" destOrd="0" parTransId="{8D648B5D-42DB-4DB9-B395-84A95577722C}" sibTransId="{02FE4530-4582-45E2-9FD4-6A72B8AFC068}"/>
    <dgm:cxn modelId="{9791E6DF-43E8-42BE-853D-BF3427B140D4}" type="presParOf" srcId="{B9037234-95B9-4C83-AA9B-DDFCFB75179E}" destId="{C4F13BB5-C8F0-4CBA-BAE5-8468654E0EDF}" srcOrd="0" destOrd="0" presId="urn:microsoft.com/office/officeart/2018/2/layout/IconVerticalSolidList"/>
    <dgm:cxn modelId="{5FCEE791-F0A4-447C-A24A-26D494F072DB}" type="presParOf" srcId="{C4F13BB5-C8F0-4CBA-BAE5-8468654E0EDF}" destId="{C8C1B4EB-FFB7-41FA-85FC-6DEF54CA9985}" srcOrd="0" destOrd="0" presId="urn:microsoft.com/office/officeart/2018/2/layout/IconVerticalSolidList"/>
    <dgm:cxn modelId="{88496277-0E76-4D08-A9F8-3A65FB530D91}" type="presParOf" srcId="{C4F13BB5-C8F0-4CBA-BAE5-8468654E0EDF}" destId="{569390D0-D7E3-49BC-BB4C-15D1EFBA1330}" srcOrd="1" destOrd="0" presId="urn:microsoft.com/office/officeart/2018/2/layout/IconVerticalSolidList"/>
    <dgm:cxn modelId="{C30BE3E6-91FA-460E-B7FE-ACA300D0A656}" type="presParOf" srcId="{C4F13BB5-C8F0-4CBA-BAE5-8468654E0EDF}" destId="{67863658-E345-4AF7-BA83-9067E97B58DE}" srcOrd="2" destOrd="0" presId="urn:microsoft.com/office/officeart/2018/2/layout/IconVerticalSolidList"/>
    <dgm:cxn modelId="{21426B36-98E1-4F13-98DA-906384AB6C5F}" type="presParOf" srcId="{C4F13BB5-C8F0-4CBA-BAE5-8468654E0EDF}" destId="{DAFFC4A7-F8E3-4F3A-BC25-8CF6894AE4C6}" srcOrd="3" destOrd="0" presId="urn:microsoft.com/office/officeart/2018/2/layout/IconVerticalSolidList"/>
    <dgm:cxn modelId="{6DDA6A82-3BCE-446E-AB8E-7F6DC2B3B039}" type="presParOf" srcId="{B9037234-95B9-4C83-AA9B-DDFCFB75179E}" destId="{B8EB3189-190D-40E3-A0A8-209A14BEEF47}" srcOrd="1" destOrd="0" presId="urn:microsoft.com/office/officeart/2018/2/layout/IconVerticalSolidList"/>
    <dgm:cxn modelId="{D505D9EB-1B39-4C7C-88C3-645C4B5DE700}" type="presParOf" srcId="{B9037234-95B9-4C83-AA9B-DDFCFB75179E}" destId="{53A56934-998C-43D9-ACE4-99AC004AD58D}" srcOrd="2" destOrd="0" presId="urn:microsoft.com/office/officeart/2018/2/layout/IconVerticalSolidList"/>
    <dgm:cxn modelId="{ADDE9B15-E7DC-447E-8DB4-BF3CE93D4761}" type="presParOf" srcId="{53A56934-998C-43D9-ACE4-99AC004AD58D}" destId="{F6BF40CD-0A8E-48CD-8534-B2EC287334E9}" srcOrd="0" destOrd="0" presId="urn:microsoft.com/office/officeart/2018/2/layout/IconVerticalSolidList"/>
    <dgm:cxn modelId="{C4A69731-E99C-4814-BBA7-AA157C54904B}" type="presParOf" srcId="{53A56934-998C-43D9-ACE4-99AC004AD58D}" destId="{B35DD86E-CFC8-491A-AE2E-2DA1D39775F2}" srcOrd="1" destOrd="0" presId="urn:microsoft.com/office/officeart/2018/2/layout/IconVerticalSolidList"/>
    <dgm:cxn modelId="{CA99DB97-08BE-4BD3-A790-0E5AC20424A5}" type="presParOf" srcId="{53A56934-998C-43D9-ACE4-99AC004AD58D}" destId="{51CDFCA3-2D10-4908-8C2F-97DBCBA04EC3}" srcOrd="2" destOrd="0" presId="urn:microsoft.com/office/officeart/2018/2/layout/IconVerticalSolidList"/>
    <dgm:cxn modelId="{69E52462-D939-4AB9-905A-92707408B7B5}" type="presParOf" srcId="{53A56934-998C-43D9-ACE4-99AC004AD58D}" destId="{3F099556-752F-4F17-9B74-80CB99FCF96E}" srcOrd="3" destOrd="0" presId="urn:microsoft.com/office/officeart/2018/2/layout/IconVerticalSolidList"/>
    <dgm:cxn modelId="{CA76922A-73F2-4BD3-9A91-E03756AE8531}" type="presParOf" srcId="{B9037234-95B9-4C83-AA9B-DDFCFB75179E}" destId="{2BF522C3-C279-443A-B96C-AC86E3F71399}" srcOrd="3" destOrd="0" presId="urn:microsoft.com/office/officeart/2018/2/layout/IconVerticalSolidList"/>
    <dgm:cxn modelId="{41DE1AC5-0528-49DC-8041-B22D987BC5CC}" type="presParOf" srcId="{B9037234-95B9-4C83-AA9B-DDFCFB75179E}" destId="{76FB3270-DE66-4064-A8A0-248A2966A490}" srcOrd="4" destOrd="0" presId="urn:microsoft.com/office/officeart/2018/2/layout/IconVerticalSolidList"/>
    <dgm:cxn modelId="{62A433CF-0824-4870-AB16-AF88689952C1}" type="presParOf" srcId="{76FB3270-DE66-4064-A8A0-248A2966A490}" destId="{57B81C0C-9758-4A1C-9F13-9EB2791B6EE6}" srcOrd="0" destOrd="0" presId="urn:microsoft.com/office/officeart/2018/2/layout/IconVerticalSolidList"/>
    <dgm:cxn modelId="{7D0B74A6-1EAA-4A0F-B385-4DC50AABDB5A}" type="presParOf" srcId="{76FB3270-DE66-4064-A8A0-248A2966A490}" destId="{8CE43076-2D48-4DED-B285-74AAC2BD7942}" srcOrd="1" destOrd="0" presId="urn:microsoft.com/office/officeart/2018/2/layout/IconVerticalSolidList"/>
    <dgm:cxn modelId="{2E6BE830-A914-44D0-B1F4-3CBC145ABFD8}" type="presParOf" srcId="{76FB3270-DE66-4064-A8A0-248A2966A490}" destId="{14FE7105-2D3B-451F-834B-B2654722C1BF}" srcOrd="2" destOrd="0" presId="urn:microsoft.com/office/officeart/2018/2/layout/IconVerticalSolidList"/>
    <dgm:cxn modelId="{BA8454B1-3CF4-4F80-8530-BEADEDE3E4F1}" type="presParOf" srcId="{76FB3270-DE66-4064-A8A0-248A2966A490}" destId="{474CA464-B211-48B3-9BC2-61ECF4738AA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E80D4A-94B0-49D6-9A0A-24B94FF4EC51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7D2D8F7-9572-4481-9AF4-D9D651E0735F}">
      <dgm:prSet/>
      <dgm:spPr/>
      <dgm:t>
        <a:bodyPr/>
        <a:lstStyle/>
        <a:p>
          <a:r>
            <a:rPr lang="en-US" b="0" i="0"/>
            <a:t>Create Amazon DynamoDB for storage using AWS Console.</a:t>
          </a:r>
          <a:endParaRPr lang="en-US"/>
        </a:p>
      </dgm:t>
    </dgm:pt>
    <dgm:pt modelId="{A3C7596D-4CA8-49EF-BE8F-46907CC71339}" type="parTrans" cxnId="{57A58955-5BD5-4C60-B3B0-8DB3E86813DF}">
      <dgm:prSet/>
      <dgm:spPr/>
      <dgm:t>
        <a:bodyPr/>
        <a:lstStyle/>
        <a:p>
          <a:endParaRPr lang="en-US"/>
        </a:p>
      </dgm:t>
    </dgm:pt>
    <dgm:pt modelId="{444CF20C-41E3-4B8A-BB4F-F08229040919}" type="sibTrans" cxnId="{57A58955-5BD5-4C60-B3B0-8DB3E86813DF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043E7056-F53D-4C7B-A992-F14D94E6FF29}">
      <dgm:prSet/>
      <dgm:spPr/>
      <dgm:t>
        <a:bodyPr/>
        <a:lstStyle/>
        <a:p>
          <a:r>
            <a:rPr lang="en-US" b="0" i="0"/>
            <a:t>Link DynamoDB to webpage using AWS SDK and php-composer.</a:t>
          </a:r>
          <a:endParaRPr lang="en-US"/>
        </a:p>
      </dgm:t>
    </dgm:pt>
    <dgm:pt modelId="{74A2B677-DA23-450B-8562-9A6940161383}" type="parTrans" cxnId="{752E8598-E587-4C41-AC6A-54702741BD67}">
      <dgm:prSet/>
      <dgm:spPr/>
      <dgm:t>
        <a:bodyPr/>
        <a:lstStyle/>
        <a:p>
          <a:endParaRPr lang="en-US"/>
        </a:p>
      </dgm:t>
    </dgm:pt>
    <dgm:pt modelId="{84BC658D-ECEC-44FB-8AAE-A210C1159E74}" type="sibTrans" cxnId="{752E8598-E587-4C41-AC6A-54702741BD67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CB2ECFA2-0D65-4D0D-A32E-31D3ADFA4DE8}">
      <dgm:prSet/>
      <dgm:spPr/>
      <dgm:t>
        <a:bodyPr/>
        <a:lstStyle/>
        <a:p>
          <a:r>
            <a:rPr lang="en-US" b="0" i="0"/>
            <a:t>Automate DynamoDB deployment using Terraform.</a:t>
          </a:r>
          <a:endParaRPr lang="en-US"/>
        </a:p>
      </dgm:t>
    </dgm:pt>
    <dgm:pt modelId="{FB77B49A-C1E0-4003-9271-CEE872948BC3}" type="parTrans" cxnId="{1297B701-B921-45F7-81DD-1CEBD5B19758}">
      <dgm:prSet/>
      <dgm:spPr/>
      <dgm:t>
        <a:bodyPr/>
        <a:lstStyle/>
        <a:p>
          <a:endParaRPr lang="en-US"/>
        </a:p>
      </dgm:t>
    </dgm:pt>
    <dgm:pt modelId="{D29B4E22-5233-4857-88CA-3817E1D332BD}" type="sibTrans" cxnId="{1297B701-B921-45F7-81DD-1CEBD5B1975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13E7402A-7953-42E9-BC65-2A492F9E7D5F}">
      <dgm:prSet/>
      <dgm:spPr/>
      <dgm:t>
        <a:bodyPr/>
        <a:lstStyle/>
        <a:p>
          <a:r>
            <a:rPr lang="en-US" b="0" i="0"/>
            <a:t>Package and deploy project version 3.</a:t>
          </a:r>
          <a:endParaRPr lang="en-US"/>
        </a:p>
      </dgm:t>
    </dgm:pt>
    <dgm:pt modelId="{C0A83BB2-40EA-4A70-A62F-4288DA05FEF6}" type="parTrans" cxnId="{20D0D895-8C52-4805-BB33-12FBE69F478D}">
      <dgm:prSet/>
      <dgm:spPr/>
      <dgm:t>
        <a:bodyPr/>
        <a:lstStyle/>
        <a:p>
          <a:endParaRPr lang="en-US"/>
        </a:p>
      </dgm:t>
    </dgm:pt>
    <dgm:pt modelId="{45E2F60E-78F7-4D34-B18E-260976005460}" type="sibTrans" cxnId="{20D0D895-8C52-4805-BB33-12FBE69F478D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A5E91433-0AA9-4004-962D-5EDA59916E67}" type="pres">
      <dgm:prSet presAssocID="{40E80D4A-94B0-49D6-9A0A-24B94FF4EC51}" presName="Name0" presStyleCnt="0">
        <dgm:presLayoutVars>
          <dgm:animLvl val="lvl"/>
          <dgm:resizeHandles val="exact"/>
        </dgm:presLayoutVars>
      </dgm:prSet>
      <dgm:spPr/>
    </dgm:pt>
    <dgm:pt modelId="{5B3B69E3-CC63-4FA6-800A-10B49849606D}" type="pres">
      <dgm:prSet presAssocID="{A7D2D8F7-9572-4481-9AF4-D9D651E0735F}" presName="compositeNode" presStyleCnt="0">
        <dgm:presLayoutVars>
          <dgm:bulletEnabled val="1"/>
        </dgm:presLayoutVars>
      </dgm:prSet>
      <dgm:spPr/>
    </dgm:pt>
    <dgm:pt modelId="{282B43F5-9051-476C-8D85-C3279D039112}" type="pres">
      <dgm:prSet presAssocID="{A7D2D8F7-9572-4481-9AF4-D9D651E0735F}" presName="bgRect" presStyleLbl="bgAccFollowNode1" presStyleIdx="0" presStyleCnt="4"/>
      <dgm:spPr/>
    </dgm:pt>
    <dgm:pt modelId="{EB8AEE5A-FA35-489C-A040-B7F1D7A7CE9F}" type="pres">
      <dgm:prSet presAssocID="{444CF20C-41E3-4B8A-BB4F-F08229040919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0D91320E-27D2-4632-B87D-86393C3ED24F}" type="pres">
      <dgm:prSet presAssocID="{A7D2D8F7-9572-4481-9AF4-D9D651E0735F}" presName="bottomLine" presStyleLbl="alignNode1" presStyleIdx="1" presStyleCnt="8">
        <dgm:presLayoutVars/>
      </dgm:prSet>
      <dgm:spPr/>
    </dgm:pt>
    <dgm:pt modelId="{BD8CDEE4-B1EA-4B5B-8559-06DB61488FE2}" type="pres">
      <dgm:prSet presAssocID="{A7D2D8F7-9572-4481-9AF4-D9D651E0735F}" presName="nodeText" presStyleLbl="bgAccFollowNode1" presStyleIdx="0" presStyleCnt="4">
        <dgm:presLayoutVars>
          <dgm:bulletEnabled val="1"/>
        </dgm:presLayoutVars>
      </dgm:prSet>
      <dgm:spPr/>
    </dgm:pt>
    <dgm:pt modelId="{8D4B7A79-FEF5-4A75-9C4A-30983E77AB2E}" type="pres">
      <dgm:prSet presAssocID="{444CF20C-41E3-4B8A-BB4F-F08229040919}" presName="sibTrans" presStyleCnt="0"/>
      <dgm:spPr/>
    </dgm:pt>
    <dgm:pt modelId="{AF469702-E7F7-4BEF-B74E-76D6E58397F4}" type="pres">
      <dgm:prSet presAssocID="{043E7056-F53D-4C7B-A992-F14D94E6FF29}" presName="compositeNode" presStyleCnt="0">
        <dgm:presLayoutVars>
          <dgm:bulletEnabled val="1"/>
        </dgm:presLayoutVars>
      </dgm:prSet>
      <dgm:spPr/>
    </dgm:pt>
    <dgm:pt modelId="{C03127AF-3348-406E-B711-17CE7F3BDBF5}" type="pres">
      <dgm:prSet presAssocID="{043E7056-F53D-4C7B-A992-F14D94E6FF29}" presName="bgRect" presStyleLbl="bgAccFollowNode1" presStyleIdx="1" presStyleCnt="4"/>
      <dgm:spPr/>
    </dgm:pt>
    <dgm:pt modelId="{60B0E2FB-B6B9-4364-B07F-70065141111F}" type="pres">
      <dgm:prSet presAssocID="{84BC658D-ECEC-44FB-8AAE-A210C1159E74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CA49BAF9-710C-4DD9-8E56-CEEB35EF4508}" type="pres">
      <dgm:prSet presAssocID="{043E7056-F53D-4C7B-A992-F14D94E6FF29}" presName="bottomLine" presStyleLbl="alignNode1" presStyleIdx="3" presStyleCnt="8">
        <dgm:presLayoutVars/>
      </dgm:prSet>
      <dgm:spPr/>
    </dgm:pt>
    <dgm:pt modelId="{873825A0-F018-4995-ADA3-89B4E975B32D}" type="pres">
      <dgm:prSet presAssocID="{043E7056-F53D-4C7B-A992-F14D94E6FF29}" presName="nodeText" presStyleLbl="bgAccFollowNode1" presStyleIdx="1" presStyleCnt="4">
        <dgm:presLayoutVars>
          <dgm:bulletEnabled val="1"/>
        </dgm:presLayoutVars>
      </dgm:prSet>
      <dgm:spPr/>
    </dgm:pt>
    <dgm:pt modelId="{ED2C8076-5C9E-484A-B36E-A34443B1E0DB}" type="pres">
      <dgm:prSet presAssocID="{84BC658D-ECEC-44FB-8AAE-A210C1159E74}" presName="sibTrans" presStyleCnt="0"/>
      <dgm:spPr/>
    </dgm:pt>
    <dgm:pt modelId="{1A5EE43F-A42F-4554-933A-31A9BEFDCF25}" type="pres">
      <dgm:prSet presAssocID="{CB2ECFA2-0D65-4D0D-A32E-31D3ADFA4DE8}" presName="compositeNode" presStyleCnt="0">
        <dgm:presLayoutVars>
          <dgm:bulletEnabled val="1"/>
        </dgm:presLayoutVars>
      </dgm:prSet>
      <dgm:spPr/>
    </dgm:pt>
    <dgm:pt modelId="{A8262DB5-B11C-460B-80E8-61EFB0577888}" type="pres">
      <dgm:prSet presAssocID="{CB2ECFA2-0D65-4D0D-A32E-31D3ADFA4DE8}" presName="bgRect" presStyleLbl="bgAccFollowNode1" presStyleIdx="2" presStyleCnt="4"/>
      <dgm:spPr/>
    </dgm:pt>
    <dgm:pt modelId="{3F0BAE58-27AF-476D-95C9-CC34F5D8AB37}" type="pres">
      <dgm:prSet presAssocID="{D29B4E22-5233-4857-88CA-3817E1D332BD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2D19C477-4D84-40EC-AB8F-BBBCFF98833F}" type="pres">
      <dgm:prSet presAssocID="{CB2ECFA2-0D65-4D0D-A32E-31D3ADFA4DE8}" presName="bottomLine" presStyleLbl="alignNode1" presStyleIdx="5" presStyleCnt="8">
        <dgm:presLayoutVars/>
      </dgm:prSet>
      <dgm:spPr/>
    </dgm:pt>
    <dgm:pt modelId="{4CBB24E6-1B3C-4FF2-9CFD-3C37FD31B3E3}" type="pres">
      <dgm:prSet presAssocID="{CB2ECFA2-0D65-4D0D-A32E-31D3ADFA4DE8}" presName="nodeText" presStyleLbl="bgAccFollowNode1" presStyleIdx="2" presStyleCnt="4">
        <dgm:presLayoutVars>
          <dgm:bulletEnabled val="1"/>
        </dgm:presLayoutVars>
      </dgm:prSet>
      <dgm:spPr/>
    </dgm:pt>
    <dgm:pt modelId="{04CD826D-1C85-40B3-89DD-46E8B2130433}" type="pres">
      <dgm:prSet presAssocID="{D29B4E22-5233-4857-88CA-3817E1D332BD}" presName="sibTrans" presStyleCnt="0"/>
      <dgm:spPr/>
    </dgm:pt>
    <dgm:pt modelId="{BB308B83-55E8-4E48-B71E-733F4D487AE0}" type="pres">
      <dgm:prSet presAssocID="{13E7402A-7953-42E9-BC65-2A492F9E7D5F}" presName="compositeNode" presStyleCnt="0">
        <dgm:presLayoutVars>
          <dgm:bulletEnabled val="1"/>
        </dgm:presLayoutVars>
      </dgm:prSet>
      <dgm:spPr/>
    </dgm:pt>
    <dgm:pt modelId="{60CB0DA4-DFC6-46B2-9013-9724476D6BEF}" type="pres">
      <dgm:prSet presAssocID="{13E7402A-7953-42E9-BC65-2A492F9E7D5F}" presName="bgRect" presStyleLbl="bgAccFollowNode1" presStyleIdx="3" presStyleCnt="4"/>
      <dgm:spPr/>
    </dgm:pt>
    <dgm:pt modelId="{CAA6AAAA-9767-4FD8-822B-C8594FFDD6EB}" type="pres">
      <dgm:prSet presAssocID="{45E2F60E-78F7-4D34-B18E-260976005460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984C934F-B9D9-4CE4-ADAA-A6CF50A4F7A2}" type="pres">
      <dgm:prSet presAssocID="{13E7402A-7953-42E9-BC65-2A492F9E7D5F}" presName="bottomLine" presStyleLbl="alignNode1" presStyleIdx="7" presStyleCnt="8">
        <dgm:presLayoutVars/>
      </dgm:prSet>
      <dgm:spPr/>
    </dgm:pt>
    <dgm:pt modelId="{999D3785-1233-42E2-874E-10E959054105}" type="pres">
      <dgm:prSet presAssocID="{13E7402A-7953-42E9-BC65-2A492F9E7D5F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1297B701-B921-45F7-81DD-1CEBD5B19758}" srcId="{40E80D4A-94B0-49D6-9A0A-24B94FF4EC51}" destId="{CB2ECFA2-0D65-4D0D-A32E-31D3ADFA4DE8}" srcOrd="2" destOrd="0" parTransId="{FB77B49A-C1E0-4003-9271-CEE872948BC3}" sibTransId="{D29B4E22-5233-4857-88CA-3817E1D332BD}"/>
    <dgm:cxn modelId="{8C40D242-8715-491F-8BEE-43032EE848D6}" type="presOf" srcId="{CB2ECFA2-0D65-4D0D-A32E-31D3ADFA4DE8}" destId="{A8262DB5-B11C-460B-80E8-61EFB0577888}" srcOrd="0" destOrd="0" presId="urn:microsoft.com/office/officeart/2016/7/layout/BasicLinearProcessNumbered"/>
    <dgm:cxn modelId="{465A5346-6BC8-461B-A771-9327F4D1D95F}" type="presOf" srcId="{043E7056-F53D-4C7B-A992-F14D94E6FF29}" destId="{873825A0-F018-4995-ADA3-89B4E975B32D}" srcOrd="1" destOrd="0" presId="urn:microsoft.com/office/officeart/2016/7/layout/BasicLinearProcessNumbered"/>
    <dgm:cxn modelId="{2468D94C-92C9-41F7-BFEC-F49784CE7D5B}" type="presOf" srcId="{043E7056-F53D-4C7B-A992-F14D94E6FF29}" destId="{C03127AF-3348-406E-B711-17CE7F3BDBF5}" srcOrd="0" destOrd="0" presId="urn:microsoft.com/office/officeart/2016/7/layout/BasicLinearProcessNumbered"/>
    <dgm:cxn modelId="{202D5B50-43E1-4AAC-975F-EC28A468904E}" type="presOf" srcId="{CB2ECFA2-0D65-4D0D-A32E-31D3ADFA4DE8}" destId="{4CBB24E6-1B3C-4FF2-9CFD-3C37FD31B3E3}" srcOrd="1" destOrd="0" presId="urn:microsoft.com/office/officeart/2016/7/layout/BasicLinearProcessNumbered"/>
    <dgm:cxn modelId="{1167B854-8348-4635-B610-C96BA21BC4E0}" type="presOf" srcId="{A7D2D8F7-9572-4481-9AF4-D9D651E0735F}" destId="{282B43F5-9051-476C-8D85-C3279D039112}" srcOrd="0" destOrd="0" presId="urn:microsoft.com/office/officeart/2016/7/layout/BasicLinearProcessNumbered"/>
    <dgm:cxn modelId="{57A58955-5BD5-4C60-B3B0-8DB3E86813DF}" srcId="{40E80D4A-94B0-49D6-9A0A-24B94FF4EC51}" destId="{A7D2D8F7-9572-4481-9AF4-D9D651E0735F}" srcOrd="0" destOrd="0" parTransId="{A3C7596D-4CA8-49EF-BE8F-46907CC71339}" sibTransId="{444CF20C-41E3-4B8A-BB4F-F08229040919}"/>
    <dgm:cxn modelId="{A875EA77-4914-437F-B894-D7920CE69C7D}" type="presOf" srcId="{45E2F60E-78F7-4D34-B18E-260976005460}" destId="{CAA6AAAA-9767-4FD8-822B-C8594FFDD6EB}" srcOrd="0" destOrd="0" presId="urn:microsoft.com/office/officeart/2016/7/layout/BasicLinearProcessNumbered"/>
    <dgm:cxn modelId="{CE26F57B-0FA0-4165-9882-9BB7566091DC}" type="presOf" srcId="{13E7402A-7953-42E9-BC65-2A492F9E7D5F}" destId="{60CB0DA4-DFC6-46B2-9013-9724476D6BEF}" srcOrd="0" destOrd="0" presId="urn:microsoft.com/office/officeart/2016/7/layout/BasicLinearProcessNumbered"/>
    <dgm:cxn modelId="{20D0D895-8C52-4805-BB33-12FBE69F478D}" srcId="{40E80D4A-94B0-49D6-9A0A-24B94FF4EC51}" destId="{13E7402A-7953-42E9-BC65-2A492F9E7D5F}" srcOrd="3" destOrd="0" parTransId="{C0A83BB2-40EA-4A70-A62F-4288DA05FEF6}" sibTransId="{45E2F60E-78F7-4D34-B18E-260976005460}"/>
    <dgm:cxn modelId="{752E8598-E587-4C41-AC6A-54702741BD67}" srcId="{40E80D4A-94B0-49D6-9A0A-24B94FF4EC51}" destId="{043E7056-F53D-4C7B-A992-F14D94E6FF29}" srcOrd="1" destOrd="0" parTransId="{74A2B677-DA23-450B-8562-9A6940161383}" sibTransId="{84BC658D-ECEC-44FB-8AAE-A210C1159E74}"/>
    <dgm:cxn modelId="{A43DEDA4-E1A8-407F-9746-9423EF0E9D4D}" type="presOf" srcId="{13E7402A-7953-42E9-BC65-2A492F9E7D5F}" destId="{999D3785-1233-42E2-874E-10E959054105}" srcOrd="1" destOrd="0" presId="urn:microsoft.com/office/officeart/2016/7/layout/BasicLinearProcessNumbered"/>
    <dgm:cxn modelId="{0E2C03C5-608E-4439-8484-44F15C640B29}" type="presOf" srcId="{444CF20C-41E3-4B8A-BB4F-F08229040919}" destId="{EB8AEE5A-FA35-489C-A040-B7F1D7A7CE9F}" srcOrd="0" destOrd="0" presId="urn:microsoft.com/office/officeart/2016/7/layout/BasicLinearProcessNumbered"/>
    <dgm:cxn modelId="{C2EAF4CE-DC6C-4708-9687-E62928AC9FED}" type="presOf" srcId="{A7D2D8F7-9572-4481-9AF4-D9D651E0735F}" destId="{BD8CDEE4-B1EA-4B5B-8559-06DB61488FE2}" srcOrd="1" destOrd="0" presId="urn:microsoft.com/office/officeart/2016/7/layout/BasicLinearProcessNumbered"/>
    <dgm:cxn modelId="{1C3E36D7-3E23-4371-ACCC-75375E319159}" type="presOf" srcId="{D29B4E22-5233-4857-88CA-3817E1D332BD}" destId="{3F0BAE58-27AF-476D-95C9-CC34F5D8AB37}" srcOrd="0" destOrd="0" presId="urn:microsoft.com/office/officeart/2016/7/layout/BasicLinearProcessNumbered"/>
    <dgm:cxn modelId="{6EC519EF-B977-43BA-9B64-A17E8B294DA7}" type="presOf" srcId="{84BC658D-ECEC-44FB-8AAE-A210C1159E74}" destId="{60B0E2FB-B6B9-4364-B07F-70065141111F}" srcOrd="0" destOrd="0" presId="urn:microsoft.com/office/officeart/2016/7/layout/BasicLinearProcessNumbered"/>
    <dgm:cxn modelId="{8E0FBAFE-42E5-4FA7-8B89-A642E17A9BCB}" type="presOf" srcId="{40E80D4A-94B0-49D6-9A0A-24B94FF4EC51}" destId="{A5E91433-0AA9-4004-962D-5EDA59916E67}" srcOrd="0" destOrd="0" presId="urn:microsoft.com/office/officeart/2016/7/layout/BasicLinearProcessNumbered"/>
    <dgm:cxn modelId="{C75C1A36-870C-4295-9E8A-B225133E2677}" type="presParOf" srcId="{A5E91433-0AA9-4004-962D-5EDA59916E67}" destId="{5B3B69E3-CC63-4FA6-800A-10B49849606D}" srcOrd="0" destOrd="0" presId="urn:microsoft.com/office/officeart/2016/7/layout/BasicLinearProcessNumbered"/>
    <dgm:cxn modelId="{DB3E24AD-C14A-4851-9CD7-1611A676ABEF}" type="presParOf" srcId="{5B3B69E3-CC63-4FA6-800A-10B49849606D}" destId="{282B43F5-9051-476C-8D85-C3279D039112}" srcOrd="0" destOrd="0" presId="urn:microsoft.com/office/officeart/2016/7/layout/BasicLinearProcessNumbered"/>
    <dgm:cxn modelId="{FB4243A6-EAE0-4C3E-A6EF-0BAD2929AD5E}" type="presParOf" srcId="{5B3B69E3-CC63-4FA6-800A-10B49849606D}" destId="{EB8AEE5A-FA35-489C-A040-B7F1D7A7CE9F}" srcOrd="1" destOrd="0" presId="urn:microsoft.com/office/officeart/2016/7/layout/BasicLinearProcessNumbered"/>
    <dgm:cxn modelId="{70AD38A1-5AD4-4D02-996F-C68A0C30603B}" type="presParOf" srcId="{5B3B69E3-CC63-4FA6-800A-10B49849606D}" destId="{0D91320E-27D2-4632-B87D-86393C3ED24F}" srcOrd="2" destOrd="0" presId="urn:microsoft.com/office/officeart/2016/7/layout/BasicLinearProcessNumbered"/>
    <dgm:cxn modelId="{640B207A-F3C9-4138-A86A-09517A8EBB37}" type="presParOf" srcId="{5B3B69E3-CC63-4FA6-800A-10B49849606D}" destId="{BD8CDEE4-B1EA-4B5B-8559-06DB61488FE2}" srcOrd="3" destOrd="0" presId="urn:microsoft.com/office/officeart/2016/7/layout/BasicLinearProcessNumbered"/>
    <dgm:cxn modelId="{B43E016B-5221-4EFC-B31B-74F27A0E6B16}" type="presParOf" srcId="{A5E91433-0AA9-4004-962D-5EDA59916E67}" destId="{8D4B7A79-FEF5-4A75-9C4A-30983E77AB2E}" srcOrd="1" destOrd="0" presId="urn:microsoft.com/office/officeart/2016/7/layout/BasicLinearProcessNumbered"/>
    <dgm:cxn modelId="{6CB8740A-414B-4317-BB3D-386FF78695F7}" type="presParOf" srcId="{A5E91433-0AA9-4004-962D-5EDA59916E67}" destId="{AF469702-E7F7-4BEF-B74E-76D6E58397F4}" srcOrd="2" destOrd="0" presId="urn:microsoft.com/office/officeart/2016/7/layout/BasicLinearProcessNumbered"/>
    <dgm:cxn modelId="{73DDB2FE-20A1-4AB4-BF6E-824D5B30DD9E}" type="presParOf" srcId="{AF469702-E7F7-4BEF-B74E-76D6E58397F4}" destId="{C03127AF-3348-406E-B711-17CE7F3BDBF5}" srcOrd="0" destOrd="0" presId="urn:microsoft.com/office/officeart/2016/7/layout/BasicLinearProcessNumbered"/>
    <dgm:cxn modelId="{2C0AD158-436F-4D6E-90CA-20D0BBB51555}" type="presParOf" srcId="{AF469702-E7F7-4BEF-B74E-76D6E58397F4}" destId="{60B0E2FB-B6B9-4364-B07F-70065141111F}" srcOrd="1" destOrd="0" presId="urn:microsoft.com/office/officeart/2016/7/layout/BasicLinearProcessNumbered"/>
    <dgm:cxn modelId="{36EAA54A-6B99-4879-95EE-759FF8BC0EA5}" type="presParOf" srcId="{AF469702-E7F7-4BEF-B74E-76D6E58397F4}" destId="{CA49BAF9-710C-4DD9-8E56-CEEB35EF4508}" srcOrd="2" destOrd="0" presId="urn:microsoft.com/office/officeart/2016/7/layout/BasicLinearProcessNumbered"/>
    <dgm:cxn modelId="{CEEF13C5-7473-447D-A4B5-3D44C823695B}" type="presParOf" srcId="{AF469702-E7F7-4BEF-B74E-76D6E58397F4}" destId="{873825A0-F018-4995-ADA3-89B4E975B32D}" srcOrd="3" destOrd="0" presId="urn:microsoft.com/office/officeart/2016/7/layout/BasicLinearProcessNumbered"/>
    <dgm:cxn modelId="{8A3F4E30-7022-463F-A51C-736F130DABDB}" type="presParOf" srcId="{A5E91433-0AA9-4004-962D-5EDA59916E67}" destId="{ED2C8076-5C9E-484A-B36E-A34443B1E0DB}" srcOrd="3" destOrd="0" presId="urn:microsoft.com/office/officeart/2016/7/layout/BasicLinearProcessNumbered"/>
    <dgm:cxn modelId="{DE9D33AD-84D3-4B2A-9387-3DEE220E4EE2}" type="presParOf" srcId="{A5E91433-0AA9-4004-962D-5EDA59916E67}" destId="{1A5EE43F-A42F-4554-933A-31A9BEFDCF25}" srcOrd="4" destOrd="0" presId="urn:microsoft.com/office/officeart/2016/7/layout/BasicLinearProcessNumbered"/>
    <dgm:cxn modelId="{753A199C-FEF6-4E57-9F58-33EDD216DF42}" type="presParOf" srcId="{1A5EE43F-A42F-4554-933A-31A9BEFDCF25}" destId="{A8262DB5-B11C-460B-80E8-61EFB0577888}" srcOrd="0" destOrd="0" presId="urn:microsoft.com/office/officeart/2016/7/layout/BasicLinearProcessNumbered"/>
    <dgm:cxn modelId="{1F74A375-FD1E-44EC-B6AD-69EAF8497583}" type="presParOf" srcId="{1A5EE43F-A42F-4554-933A-31A9BEFDCF25}" destId="{3F0BAE58-27AF-476D-95C9-CC34F5D8AB37}" srcOrd="1" destOrd="0" presId="urn:microsoft.com/office/officeart/2016/7/layout/BasicLinearProcessNumbered"/>
    <dgm:cxn modelId="{29B27D2E-3A84-402A-A7BD-8B52F367E251}" type="presParOf" srcId="{1A5EE43F-A42F-4554-933A-31A9BEFDCF25}" destId="{2D19C477-4D84-40EC-AB8F-BBBCFF98833F}" srcOrd="2" destOrd="0" presId="urn:microsoft.com/office/officeart/2016/7/layout/BasicLinearProcessNumbered"/>
    <dgm:cxn modelId="{6E621CEB-274D-44C5-A275-DD6B67A08199}" type="presParOf" srcId="{1A5EE43F-A42F-4554-933A-31A9BEFDCF25}" destId="{4CBB24E6-1B3C-4FF2-9CFD-3C37FD31B3E3}" srcOrd="3" destOrd="0" presId="urn:microsoft.com/office/officeart/2016/7/layout/BasicLinearProcessNumbered"/>
    <dgm:cxn modelId="{0207062F-9D53-4CE4-A4F8-F19F14946062}" type="presParOf" srcId="{A5E91433-0AA9-4004-962D-5EDA59916E67}" destId="{04CD826D-1C85-40B3-89DD-46E8B2130433}" srcOrd="5" destOrd="0" presId="urn:microsoft.com/office/officeart/2016/7/layout/BasicLinearProcessNumbered"/>
    <dgm:cxn modelId="{DF4EDCB1-7B07-442A-B2F2-399847ECEC5C}" type="presParOf" srcId="{A5E91433-0AA9-4004-962D-5EDA59916E67}" destId="{BB308B83-55E8-4E48-B71E-733F4D487AE0}" srcOrd="6" destOrd="0" presId="urn:microsoft.com/office/officeart/2016/7/layout/BasicLinearProcessNumbered"/>
    <dgm:cxn modelId="{B64C6BFC-672A-4BD5-831D-0E0EA8C4083C}" type="presParOf" srcId="{BB308B83-55E8-4E48-B71E-733F4D487AE0}" destId="{60CB0DA4-DFC6-46B2-9013-9724476D6BEF}" srcOrd="0" destOrd="0" presId="urn:microsoft.com/office/officeart/2016/7/layout/BasicLinearProcessNumbered"/>
    <dgm:cxn modelId="{9425A1B3-FA9B-449B-BA90-39514F3D116A}" type="presParOf" srcId="{BB308B83-55E8-4E48-B71E-733F4D487AE0}" destId="{CAA6AAAA-9767-4FD8-822B-C8594FFDD6EB}" srcOrd="1" destOrd="0" presId="urn:microsoft.com/office/officeart/2016/7/layout/BasicLinearProcessNumbered"/>
    <dgm:cxn modelId="{273FAE22-241E-49F7-8BA9-5F2376BFDF36}" type="presParOf" srcId="{BB308B83-55E8-4E48-B71E-733F4D487AE0}" destId="{984C934F-B9D9-4CE4-ADAA-A6CF50A4F7A2}" srcOrd="2" destOrd="0" presId="urn:microsoft.com/office/officeart/2016/7/layout/BasicLinearProcessNumbered"/>
    <dgm:cxn modelId="{66581CB2-4FBD-4843-BAD8-1DABBDA61A1D}" type="presParOf" srcId="{BB308B83-55E8-4E48-B71E-733F4D487AE0}" destId="{999D3785-1233-42E2-874E-10E959054105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C1B4EB-FFB7-41FA-85FC-6DEF54CA9985}">
      <dsp:nvSpPr>
        <dsp:cNvPr id="0" name=""/>
        <dsp:cNvSpPr/>
      </dsp:nvSpPr>
      <dsp:spPr>
        <a:xfrm>
          <a:off x="0" y="2789"/>
          <a:ext cx="6496050" cy="126515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9390D0-D7E3-49BC-BB4C-15D1EFBA1330}">
      <dsp:nvSpPr>
        <dsp:cNvPr id="0" name=""/>
        <dsp:cNvSpPr/>
      </dsp:nvSpPr>
      <dsp:spPr>
        <a:xfrm>
          <a:off x="382709" y="287449"/>
          <a:ext cx="696515" cy="6958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FFC4A7-F8E3-4F3A-BC25-8CF6894AE4C6}">
      <dsp:nvSpPr>
        <dsp:cNvPr id="0" name=""/>
        <dsp:cNvSpPr/>
      </dsp:nvSpPr>
      <dsp:spPr>
        <a:xfrm>
          <a:off x="1461934" y="2789"/>
          <a:ext cx="5011601" cy="13046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080" tIns="138080" rIns="138080" bIns="138080" numCol="1" spcCol="1270" anchor="ctr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In project 1, we created a simple web page that allows visitors to register and submit their information via a </a:t>
          </a:r>
          <a:r>
            <a:rPr lang="en-US" sz="1400" b="0" i="0" kern="1200" dirty="0">
              <a:latin typeface="Century Gothic" panose="020B0502020202020204"/>
            </a:rPr>
            <a:t>User Interface(UI).</a:t>
          </a:r>
          <a:endParaRPr lang="en-US" sz="1400" kern="1200" dirty="0">
            <a:latin typeface="Century Gothic" panose="020B0502020202020204"/>
          </a:endParaRPr>
        </a:p>
      </dsp:txBody>
      <dsp:txXfrm>
        <a:off x="1461934" y="2789"/>
        <a:ext cx="5011601" cy="1304691"/>
      </dsp:txXfrm>
    </dsp:sp>
    <dsp:sp modelId="{F6BF40CD-0A8E-48CD-8534-B2EC287334E9}">
      <dsp:nvSpPr>
        <dsp:cNvPr id="0" name=""/>
        <dsp:cNvSpPr/>
      </dsp:nvSpPr>
      <dsp:spPr>
        <a:xfrm>
          <a:off x="0" y="1633654"/>
          <a:ext cx="6496050" cy="126515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5DD86E-CFC8-491A-AE2E-2DA1D39775F2}">
      <dsp:nvSpPr>
        <dsp:cNvPr id="0" name=""/>
        <dsp:cNvSpPr/>
      </dsp:nvSpPr>
      <dsp:spPr>
        <a:xfrm>
          <a:off x="382709" y="1918314"/>
          <a:ext cx="696515" cy="6958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099556-752F-4F17-9B74-80CB99FCF96E}">
      <dsp:nvSpPr>
        <dsp:cNvPr id="0" name=""/>
        <dsp:cNvSpPr/>
      </dsp:nvSpPr>
      <dsp:spPr>
        <a:xfrm>
          <a:off x="1461934" y="1633654"/>
          <a:ext cx="5011601" cy="13046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080" tIns="138080" rIns="138080" bIns="138080" numCol="1" spcCol="1270" anchor="ctr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In this project we will create a dynamic webpage</a:t>
          </a:r>
          <a:r>
            <a:rPr lang="en-US" sz="1400" b="0" i="0" kern="1200" dirty="0">
              <a:latin typeface="Century Gothic" panose="020B0502020202020204"/>
            </a:rPr>
            <a:t>, demonstrating the use</a:t>
          </a:r>
          <a:r>
            <a:rPr lang="en-US" sz="1400" b="0" i="0" kern="1200" dirty="0"/>
            <a:t> of Terraform</a:t>
          </a:r>
          <a:r>
            <a:rPr lang="en-US" sz="1400" b="0" i="0" kern="1200" dirty="0">
              <a:latin typeface="Century Gothic" panose="020B0502020202020204"/>
            </a:rPr>
            <a:t> to create AWS DynamoDB tables to dynamically</a:t>
          </a:r>
          <a:r>
            <a:rPr lang="en-US" sz="1400" b="0" i="0" kern="1200" dirty="0"/>
            <a:t> populate a backend database with the users' log in information</a:t>
          </a:r>
          <a:r>
            <a:rPr lang="en-US" sz="1400" kern="1200" dirty="0">
              <a:latin typeface="Century Gothic" panose="020B0502020202020204"/>
            </a:rPr>
            <a:t> with the help of php-composer.</a:t>
          </a:r>
        </a:p>
      </dsp:txBody>
      <dsp:txXfrm>
        <a:off x="1461934" y="1633654"/>
        <a:ext cx="5011601" cy="1304691"/>
      </dsp:txXfrm>
    </dsp:sp>
    <dsp:sp modelId="{57B81C0C-9758-4A1C-9F13-9EB2791B6EE6}">
      <dsp:nvSpPr>
        <dsp:cNvPr id="0" name=""/>
        <dsp:cNvSpPr/>
      </dsp:nvSpPr>
      <dsp:spPr>
        <a:xfrm>
          <a:off x="0" y="3264518"/>
          <a:ext cx="6496050" cy="126515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E43076-2D48-4DED-B285-74AAC2BD7942}">
      <dsp:nvSpPr>
        <dsp:cNvPr id="0" name=""/>
        <dsp:cNvSpPr/>
      </dsp:nvSpPr>
      <dsp:spPr>
        <a:xfrm>
          <a:off x="382709" y="3549178"/>
          <a:ext cx="696515" cy="6958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4CA464-B211-48B3-9BC2-61ECF4738AAD}">
      <dsp:nvSpPr>
        <dsp:cNvPr id="0" name=""/>
        <dsp:cNvSpPr/>
      </dsp:nvSpPr>
      <dsp:spPr>
        <a:xfrm>
          <a:off x="1461934" y="3264518"/>
          <a:ext cx="5011601" cy="13046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080" tIns="138080" rIns="138080" bIns="138080" numCol="1" spcCol="1270" anchor="ctr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We begin this project by revamping the</a:t>
          </a:r>
          <a:r>
            <a:rPr lang="en-US" sz="1400" b="0" i="0" kern="1200" dirty="0">
              <a:latin typeface="Century Gothic" panose="020B0502020202020204"/>
            </a:rPr>
            <a:t> user interface</a:t>
          </a:r>
          <a:r>
            <a:rPr lang="en-US" sz="1400" b="0" i="0" kern="1200" dirty="0"/>
            <a:t> of our webpage from V2 project.</a:t>
          </a:r>
          <a:r>
            <a:rPr lang="en-US" sz="1400" kern="1200" dirty="0">
              <a:latin typeface="Century Gothic" panose="020B0502020202020204"/>
            </a:rPr>
            <a:t> Thereafter, containerize our application in Docker.</a:t>
          </a:r>
          <a:endParaRPr lang="en-US" sz="1400" kern="1200" dirty="0"/>
        </a:p>
      </dsp:txBody>
      <dsp:txXfrm>
        <a:off x="1461934" y="3264518"/>
        <a:ext cx="5011601" cy="13046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2B43F5-9051-476C-8D85-C3279D039112}">
      <dsp:nvSpPr>
        <dsp:cNvPr id="0" name=""/>
        <dsp:cNvSpPr/>
      </dsp:nvSpPr>
      <dsp:spPr>
        <a:xfrm>
          <a:off x="3192" y="0"/>
          <a:ext cx="2532322" cy="340427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430" tIns="330200" rIns="197430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Create Amazon DynamoDB for storage using AWS Console.</a:t>
          </a:r>
          <a:endParaRPr lang="en-US" sz="2000" kern="1200"/>
        </a:p>
      </dsp:txBody>
      <dsp:txXfrm>
        <a:off x="3192" y="1293625"/>
        <a:ext cx="2532322" cy="2042566"/>
      </dsp:txXfrm>
    </dsp:sp>
    <dsp:sp modelId="{EB8AEE5A-FA35-489C-A040-B7F1D7A7CE9F}">
      <dsp:nvSpPr>
        <dsp:cNvPr id="0" name=""/>
        <dsp:cNvSpPr/>
      </dsp:nvSpPr>
      <dsp:spPr>
        <a:xfrm>
          <a:off x="758711" y="340427"/>
          <a:ext cx="1021283" cy="102128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623" tIns="12700" rIns="7962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908274" y="489990"/>
        <a:ext cx="722157" cy="722157"/>
      </dsp:txXfrm>
    </dsp:sp>
    <dsp:sp modelId="{0D91320E-27D2-4632-B87D-86393C3ED24F}">
      <dsp:nvSpPr>
        <dsp:cNvPr id="0" name=""/>
        <dsp:cNvSpPr/>
      </dsp:nvSpPr>
      <dsp:spPr>
        <a:xfrm>
          <a:off x="3192" y="3404205"/>
          <a:ext cx="2532322" cy="72"/>
        </a:xfrm>
        <a:prstGeom prst="rect">
          <a:avLst/>
        </a:prstGeom>
        <a:solidFill>
          <a:schemeClr val="accent2">
            <a:hueOff val="193545"/>
            <a:satOff val="-947"/>
            <a:lumOff val="532"/>
            <a:alphaOff val="0"/>
          </a:schemeClr>
        </a:solidFill>
        <a:ln w="19050" cap="rnd" cmpd="sng" algn="ctr">
          <a:solidFill>
            <a:schemeClr val="accent2">
              <a:hueOff val="193545"/>
              <a:satOff val="-947"/>
              <a:lumOff val="53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3127AF-3348-406E-B711-17CE7F3BDBF5}">
      <dsp:nvSpPr>
        <dsp:cNvPr id="0" name=""/>
        <dsp:cNvSpPr/>
      </dsp:nvSpPr>
      <dsp:spPr>
        <a:xfrm>
          <a:off x="2788746" y="0"/>
          <a:ext cx="2532322" cy="3404277"/>
        </a:xfrm>
        <a:prstGeom prst="rect">
          <a:avLst/>
        </a:prstGeom>
        <a:solidFill>
          <a:schemeClr val="accent2">
            <a:tint val="40000"/>
            <a:alpha val="90000"/>
            <a:hueOff val="543256"/>
            <a:satOff val="-1571"/>
            <a:lumOff val="-33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543256"/>
              <a:satOff val="-1571"/>
              <a:lumOff val="-3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430" tIns="330200" rIns="197430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Link DynamoDB to webpage using AWS SDK and php-composer.</a:t>
          </a:r>
          <a:endParaRPr lang="en-US" sz="2000" kern="1200"/>
        </a:p>
      </dsp:txBody>
      <dsp:txXfrm>
        <a:off x="2788746" y="1293625"/>
        <a:ext cx="2532322" cy="2042566"/>
      </dsp:txXfrm>
    </dsp:sp>
    <dsp:sp modelId="{60B0E2FB-B6B9-4364-B07F-70065141111F}">
      <dsp:nvSpPr>
        <dsp:cNvPr id="0" name=""/>
        <dsp:cNvSpPr/>
      </dsp:nvSpPr>
      <dsp:spPr>
        <a:xfrm>
          <a:off x="3544266" y="340427"/>
          <a:ext cx="1021283" cy="1021283"/>
        </a:xfrm>
        <a:prstGeom prst="ellipse">
          <a:avLst/>
        </a:prstGeom>
        <a:solidFill>
          <a:schemeClr val="accent2">
            <a:hueOff val="387090"/>
            <a:satOff val="-1895"/>
            <a:lumOff val="1064"/>
            <a:alphaOff val="0"/>
          </a:schemeClr>
        </a:solidFill>
        <a:ln w="19050" cap="rnd" cmpd="sng" algn="ctr">
          <a:solidFill>
            <a:schemeClr val="accent2">
              <a:hueOff val="387090"/>
              <a:satOff val="-1895"/>
              <a:lumOff val="10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623" tIns="12700" rIns="7962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693829" y="489990"/>
        <a:ext cx="722157" cy="722157"/>
      </dsp:txXfrm>
    </dsp:sp>
    <dsp:sp modelId="{CA49BAF9-710C-4DD9-8E56-CEEB35EF4508}">
      <dsp:nvSpPr>
        <dsp:cNvPr id="0" name=""/>
        <dsp:cNvSpPr/>
      </dsp:nvSpPr>
      <dsp:spPr>
        <a:xfrm>
          <a:off x="2788746" y="3404205"/>
          <a:ext cx="2532322" cy="72"/>
        </a:xfrm>
        <a:prstGeom prst="rect">
          <a:avLst/>
        </a:prstGeom>
        <a:solidFill>
          <a:schemeClr val="accent2">
            <a:hueOff val="580635"/>
            <a:satOff val="-2842"/>
            <a:lumOff val="1596"/>
            <a:alphaOff val="0"/>
          </a:schemeClr>
        </a:solidFill>
        <a:ln w="19050" cap="rnd" cmpd="sng" algn="ctr">
          <a:solidFill>
            <a:schemeClr val="accent2">
              <a:hueOff val="580635"/>
              <a:satOff val="-2842"/>
              <a:lumOff val="15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262DB5-B11C-460B-80E8-61EFB0577888}">
      <dsp:nvSpPr>
        <dsp:cNvPr id="0" name=""/>
        <dsp:cNvSpPr/>
      </dsp:nvSpPr>
      <dsp:spPr>
        <a:xfrm>
          <a:off x="5574301" y="0"/>
          <a:ext cx="2532322" cy="3404277"/>
        </a:xfrm>
        <a:prstGeom prst="rect">
          <a:avLst/>
        </a:prstGeom>
        <a:solidFill>
          <a:schemeClr val="accent2">
            <a:tint val="40000"/>
            <a:alpha val="90000"/>
            <a:hueOff val="1086513"/>
            <a:satOff val="-3142"/>
            <a:lumOff val="-67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1086513"/>
              <a:satOff val="-3142"/>
              <a:lumOff val="-6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430" tIns="330200" rIns="197430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Automate DynamoDB deployment using Terraform.</a:t>
          </a:r>
          <a:endParaRPr lang="en-US" sz="2000" kern="1200"/>
        </a:p>
      </dsp:txBody>
      <dsp:txXfrm>
        <a:off x="5574301" y="1293625"/>
        <a:ext cx="2532322" cy="2042566"/>
      </dsp:txXfrm>
    </dsp:sp>
    <dsp:sp modelId="{3F0BAE58-27AF-476D-95C9-CC34F5D8AB37}">
      <dsp:nvSpPr>
        <dsp:cNvPr id="0" name=""/>
        <dsp:cNvSpPr/>
      </dsp:nvSpPr>
      <dsp:spPr>
        <a:xfrm>
          <a:off x="6329820" y="340427"/>
          <a:ext cx="1021283" cy="1021283"/>
        </a:xfrm>
        <a:prstGeom prst="ellipse">
          <a:avLst/>
        </a:prstGeom>
        <a:solidFill>
          <a:schemeClr val="accent2">
            <a:hueOff val="774179"/>
            <a:satOff val="-3790"/>
            <a:lumOff val="2129"/>
            <a:alphaOff val="0"/>
          </a:schemeClr>
        </a:solidFill>
        <a:ln w="19050" cap="rnd" cmpd="sng" algn="ctr">
          <a:solidFill>
            <a:schemeClr val="accent2">
              <a:hueOff val="774179"/>
              <a:satOff val="-3790"/>
              <a:lumOff val="21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623" tIns="12700" rIns="7962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479383" y="489990"/>
        <a:ext cx="722157" cy="722157"/>
      </dsp:txXfrm>
    </dsp:sp>
    <dsp:sp modelId="{2D19C477-4D84-40EC-AB8F-BBBCFF98833F}">
      <dsp:nvSpPr>
        <dsp:cNvPr id="0" name=""/>
        <dsp:cNvSpPr/>
      </dsp:nvSpPr>
      <dsp:spPr>
        <a:xfrm>
          <a:off x="5574301" y="3404205"/>
          <a:ext cx="2532322" cy="72"/>
        </a:xfrm>
        <a:prstGeom prst="rect">
          <a:avLst/>
        </a:prstGeom>
        <a:solidFill>
          <a:schemeClr val="accent2">
            <a:hueOff val="967724"/>
            <a:satOff val="-4737"/>
            <a:lumOff val="2661"/>
            <a:alphaOff val="0"/>
          </a:schemeClr>
        </a:solidFill>
        <a:ln w="19050" cap="rnd" cmpd="sng" algn="ctr">
          <a:solidFill>
            <a:schemeClr val="accent2">
              <a:hueOff val="967724"/>
              <a:satOff val="-4737"/>
              <a:lumOff val="266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CB0DA4-DFC6-46B2-9013-9724476D6BEF}">
      <dsp:nvSpPr>
        <dsp:cNvPr id="0" name=""/>
        <dsp:cNvSpPr/>
      </dsp:nvSpPr>
      <dsp:spPr>
        <a:xfrm>
          <a:off x="8359855" y="0"/>
          <a:ext cx="2532322" cy="3404277"/>
        </a:xfrm>
        <a:prstGeom prst="rect">
          <a:avLst/>
        </a:prstGeom>
        <a:solidFill>
          <a:schemeClr val="accent2">
            <a:tint val="40000"/>
            <a:alpha val="90000"/>
            <a:hueOff val="1629769"/>
            <a:satOff val="-4713"/>
            <a:lumOff val="-10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1629769"/>
              <a:satOff val="-4713"/>
              <a:lumOff val="-10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430" tIns="330200" rIns="197430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Package and deploy project version 3.</a:t>
          </a:r>
          <a:endParaRPr lang="en-US" sz="2000" kern="1200"/>
        </a:p>
      </dsp:txBody>
      <dsp:txXfrm>
        <a:off x="8359855" y="1293625"/>
        <a:ext cx="2532322" cy="2042566"/>
      </dsp:txXfrm>
    </dsp:sp>
    <dsp:sp modelId="{CAA6AAAA-9767-4FD8-822B-C8594FFDD6EB}">
      <dsp:nvSpPr>
        <dsp:cNvPr id="0" name=""/>
        <dsp:cNvSpPr/>
      </dsp:nvSpPr>
      <dsp:spPr>
        <a:xfrm>
          <a:off x="9115375" y="340427"/>
          <a:ext cx="1021283" cy="1021283"/>
        </a:xfrm>
        <a:prstGeom prst="ellipse">
          <a:avLst/>
        </a:prstGeom>
        <a:solidFill>
          <a:schemeClr val="accent2">
            <a:hueOff val="1161269"/>
            <a:satOff val="-5685"/>
            <a:lumOff val="3193"/>
            <a:alphaOff val="0"/>
          </a:schemeClr>
        </a:solidFill>
        <a:ln w="19050" cap="rnd" cmpd="sng" algn="ctr">
          <a:solidFill>
            <a:schemeClr val="accent2">
              <a:hueOff val="1161269"/>
              <a:satOff val="-5685"/>
              <a:lumOff val="319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623" tIns="12700" rIns="7962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9264938" y="489990"/>
        <a:ext cx="722157" cy="722157"/>
      </dsp:txXfrm>
    </dsp:sp>
    <dsp:sp modelId="{984C934F-B9D9-4CE4-ADAA-A6CF50A4F7A2}">
      <dsp:nvSpPr>
        <dsp:cNvPr id="0" name=""/>
        <dsp:cNvSpPr/>
      </dsp:nvSpPr>
      <dsp:spPr>
        <a:xfrm>
          <a:off x="8359855" y="3404205"/>
          <a:ext cx="2532322" cy="72"/>
        </a:xfrm>
        <a:prstGeom prst="rect">
          <a:avLst/>
        </a:prstGeom>
        <a:solidFill>
          <a:schemeClr val="accent2">
            <a:hueOff val="1354814"/>
            <a:satOff val="-6632"/>
            <a:lumOff val="3725"/>
            <a:alphaOff val="0"/>
          </a:schemeClr>
        </a:solidFill>
        <a:ln w="19050" cap="rnd" cmpd="sng" algn="ctr">
          <a:solidFill>
            <a:schemeClr val="accent2">
              <a:hueOff val="1354814"/>
              <a:satOff val="-6632"/>
              <a:lumOff val="372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388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199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51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66602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14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5234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4583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8332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29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5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56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587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48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13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35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87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814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754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etcomposer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22155-3BD4-8A9A-3A39-05164D722A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3829" y="1447800"/>
            <a:ext cx="4397828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/>
              <a:t>Azubi Africa Cloud Computing Project 2 </a:t>
            </a:r>
            <a:endParaRPr lang="en-ZM" sz="56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60BE35-DF02-DC21-B3F8-20C132A246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83829" y="4777380"/>
            <a:ext cx="4397828" cy="861420"/>
          </a:xfrm>
        </p:spPr>
        <p:txBody>
          <a:bodyPr>
            <a:normAutofit/>
          </a:bodyPr>
          <a:lstStyle/>
          <a:p>
            <a:r>
              <a:rPr lang="en-US"/>
              <a:t>Team Sublime Presentation</a:t>
            </a:r>
            <a:endParaRPr lang="en-ZM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A536FC-053D-A3D6-5273-C386FB4AD4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54" y="1249077"/>
            <a:ext cx="5450557" cy="435938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79600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085359-2D2F-318C-DBD2-39A5F1EC1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PHP Login code</a:t>
            </a:r>
          </a:p>
        </p:txBody>
      </p:sp>
      <p:sp>
        <p:nvSpPr>
          <p:cNvPr id="13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48288CBC-366A-E145-43E1-E86BCABFA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92" y="1317166"/>
            <a:ext cx="5449889" cy="4223664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7B07369-0E99-9CA1-1A80-AE73B73CEB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endParaRPr lang="en-US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010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E899E-C0EF-59B9-4F21-699727A9C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3600" b="1" dirty="0">
                <a:solidFill>
                  <a:schemeClr val="accent3"/>
                </a:solidFill>
              </a:rPr>
              <a:t>Package and deploy project version 3</a:t>
            </a:r>
            <a:br>
              <a:rPr lang="en-US" sz="3600" b="1" dirty="0">
                <a:solidFill>
                  <a:schemeClr val="accent3"/>
                </a:solidFill>
              </a:rPr>
            </a:br>
            <a:r>
              <a:rPr lang="en-US" sz="3600" b="1" dirty="0">
                <a:solidFill>
                  <a:schemeClr val="accent3"/>
                </a:solidFill>
              </a:rPr>
              <a:t>(</a:t>
            </a:r>
            <a:r>
              <a:rPr lang="en-US" sz="3600" b="1" err="1">
                <a:solidFill>
                  <a:schemeClr val="accent3"/>
                </a:solidFill>
              </a:rPr>
              <a:t>Dockerization</a:t>
            </a:r>
            <a:r>
              <a:rPr lang="en-US" sz="3600" b="1" dirty="0">
                <a:solidFill>
                  <a:schemeClr val="accent3"/>
                </a:solidFill>
              </a:rPr>
              <a:t> of the application)</a:t>
            </a:r>
            <a:br>
              <a:rPr lang="en-US" sz="3600" b="1" dirty="0"/>
            </a:br>
            <a:endParaRPr lang="en-US" sz="3600" b="1">
              <a:solidFill>
                <a:srgbClr val="FFFFFF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9ABB61E-526E-7E3B-48F4-3264BAC558D8}"/>
              </a:ext>
            </a:extLst>
          </p:cNvPr>
          <p:cNvSpPr>
            <a:spLocks noGrp="1"/>
          </p:cNvSpPr>
          <p:nvPr/>
        </p:nvSpPr>
        <p:spPr>
          <a:xfrm>
            <a:off x="5550908" y="1463523"/>
            <a:ext cx="6287624" cy="51000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 fontAlgn="base">
              <a:lnSpc>
                <a:spcPct val="110000"/>
              </a:lnSpc>
              <a:spcAft>
                <a:spcPts val="1320"/>
              </a:spcAft>
              <a:buNone/>
            </a:pPr>
            <a:r>
              <a:rPr lang="en-ZM" sz="1600" b="1" kern="0" dirty="0">
                <a:solidFill>
                  <a:srgbClr val="232629"/>
                </a:solidFill>
                <a:latin typeface="Century Gothic"/>
                <a:ea typeface="Times New Roman" panose="02020603050405020304" pitchFamily="18" charset="0"/>
                <a:cs typeface="Calibri"/>
              </a:rPr>
              <a:t>4 simple</a:t>
            </a:r>
            <a:r>
              <a:rPr lang="en-ZM" sz="1600" b="1" kern="0" dirty="0">
                <a:solidFill>
                  <a:srgbClr val="232629"/>
                </a:solidFill>
                <a:effectLst/>
                <a:latin typeface="Century Gothic"/>
                <a:ea typeface="Times New Roman" panose="02020603050405020304" pitchFamily="18" charset="0"/>
                <a:cs typeface="Calibri"/>
              </a:rPr>
              <a:t> steps</a:t>
            </a:r>
            <a:r>
              <a:rPr lang="en-US" sz="1600" b="1" kern="0" dirty="0">
                <a:solidFill>
                  <a:srgbClr val="232629"/>
                </a:solidFill>
                <a:effectLst/>
                <a:latin typeface="Century Gothic"/>
                <a:ea typeface="Times New Roman" panose="02020603050405020304" pitchFamily="18" charset="0"/>
                <a:cs typeface="Calibri"/>
              </a:rPr>
              <a:t> to push</a:t>
            </a:r>
            <a:r>
              <a:rPr lang="en-US" sz="1600" b="1" kern="0" dirty="0">
                <a:solidFill>
                  <a:srgbClr val="232629"/>
                </a:solidFill>
                <a:latin typeface="Century Gothic"/>
                <a:ea typeface="Times New Roman" panose="02020603050405020304" pitchFamily="18" charset="0"/>
                <a:cs typeface="Calibri"/>
              </a:rPr>
              <a:t>  </a:t>
            </a:r>
            <a:r>
              <a:rPr lang="en-US" sz="1600" b="1" kern="0" dirty="0">
                <a:solidFill>
                  <a:srgbClr val="232629"/>
                </a:solidFill>
                <a:effectLst/>
                <a:latin typeface="Century Gothic"/>
                <a:ea typeface="Times New Roman" panose="02020603050405020304" pitchFamily="18" charset="0"/>
                <a:cs typeface="Calibri"/>
              </a:rPr>
              <a:t>image to docker hub</a:t>
            </a:r>
            <a:r>
              <a:rPr lang="en-ZM" sz="1600" b="1" kern="0" dirty="0">
                <a:solidFill>
                  <a:srgbClr val="232629"/>
                </a:solidFill>
                <a:effectLst/>
                <a:latin typeface="Century Gothic"/>
                <a:ea typeface="Times New Roman" panose="02020603050405020304" pitchFamily="18" charset="0"/>
                <a:cs typeface="Calibri"/>
              </a:rPr>
              <a:t>:</a:t>
            </a:r>
            <a:endParaRPr lang="en-US" sz="1600" b="1" kern="100">
              <a:effectLst/>
              <a:latin typeface="Century Gothic"/>
              <a:ea typeface="Calibri" panose="020F0502020204030204" pitchFamily="34" charset="0"/>
              <a:cs typeface="Calibri"/>
            </a:endParaRPr>
          </a:p>
          <a:p>
            <a:pPr algn="just" fontAlgn="base">
              <a:lnSpc>
                <a:spcPct val="110000"/>
              </a:lnSpc>
              <a:spcAft>
                <a:spcPts val="800"/>
              </a:spcAft>
              <a:buFont typeface="Arial" charset="2"/>
              <a:buBlip>
                <a:blip r:embed="rId2"/>
              </a:buBlip>
              <a:tabLst>
                <a:tab pos="457200" algn="l"/>
              </a:tabLst>
            </a:pPr>
            <a:r>
              <a:rPr lang="en-ZM" sz="1300" kern="0" dirty="0">
                <a:solidFill>
                  <a:srgbClr val="232629"/>
                </a:solidFill>
                <a:effectLst/>
                <a:latin typeface="Century Gothic"/>
                <a:ea typeface="Times New Roman" panose="02020603050405020304" pitchFamily="18" charset="0"/>
                <a:cs typeface="Calibri"/>
              </a:rPr>
              <a:t>docker login --username </a:t>
            </a:r>
            <a:r>
              <a:rPr lang="en-ZM" sz="1300" i="1" kern="0" err="1">
                <a:solidFill>
                  <a:srgbClr val="232629"/>
                </a:solidFill>
                <a:effectLst/>
                <a:latin typeface="Century Gothic"/>
                <a:ea typeface="Times New Roman" panose="02020603050405020304" pitchFamily="18" charset="0"/>
                <a:cs typeface="Calibri"/>
              </a:rPr>
              <a:t>username</a:t>
            </a:r>
            <a:endParaRPr lang="en-ZM" sz="1300" i="1" kern="0" err="1">
              <a:solidFill>
                <a:srgbClr val="232629"/>
              </a:solidFill>
              <a:effectLst/>
              <a:latin typeface="Century Gothic"/>
              <a:ea typeface="Calibri" panose="020F0502020204030204" pitchFamily="34" charset="0"/>
              <a:cs typeface="Calibri"/>
            </a:endParaRPr>
          </a:p>
          <a:p>
            <a:pPr algn="just">
              <a:lnSpc>
                <a:spcPct val="110000"/>
              </a:lnSpc>
              <a:spcAft>
                <a:spcPts val="800"/>
              </a:spcAft>
              <a:buClr>
                <a:srgbClr val="8AD0D6"/>
              </a:buClr>
              <a:buFont typeface="Arial" charset="2"/>
              <a:buBlip>
                <a:blip r:embed="rId2"/>
              </a:buBlip>
              <a:tabLst>
                <a:tab pos="457200" algn="l"/>
              </a:tabLst>
            </a:pPr>
            <a:r>
              <a:rPr lang="en-US" sz="1300" kern="0" dirty="0">
                <a:solidFill>
                  <a:srgbClr val="232629"/>
                </a:solidFill>
                <a:latin typeface="Century Gothic"/>
                <a:ea typeface="Times New Roman" panose="02020603050405020304" pitchFamily="18" charset="0"/>
                <a:cs typeface="Calibri"/>
              </a:rPr>
              <a:t>prompts for password. If you omit --password which is recommended as it does not store it in your command history.</a:t>
            </a:r>
            <a:endParaRPr lang="en-US" sz="1300" i="1" kern="0" dirty="0">
              <a:solidFill>
                <a:srgbClr val="232629"/>
              </a:solidFill>
              <a:latin typeface="Century Gothic"/>
              <a:ea typeface="Times New Roman" panose="02020603050405020304" pitchFamily="18" charset="0"/>
              <a:cs typeface="Calibri"/>
            </a:endParaRPr>
          </a:p>
          <a:p>
            <a:pPr algn="just" fontAlgn="base">
              <a:lnSpc>
                <a:spcPct val="110000"/>
              </a:lnSpc>
              <a:spcAft>
                <a:spcPts val="800"/>
              </a:spcAft>
              <a:buFont typeface="Arial" charset="2"/>
              <a:buBlip>
                <a:blip r:embed="rId2"/>
              </a:buBlip>
              <a:tabLst>
                <a:tab pos="457200" algn="l"/>
              </a:tabLst>
            </a:pPr>
            <a:r>
              <a:rPr lang="en-ZM" sz="1300" kern="0" dirty="0">
                <a:solidFill>
                  <a:srgbClr val="232629"/>
                </a:solidFill>
                <a:effectLst/>
                <a:latin typeface="Century Gothic"/>
                <a:ea typeface="Times New Roman" panose="02020603050405020304" pitchFamily="18" charset="0"/>
                <a:cs typeface="Calibri"/>
              </a:rPr>
              <a:t>docker tag my-image username/my-repo.</a:t>
            </a:r>
            <a:r>
              <a:rPr lang="en-US" sz="1300" kern="0" dirty="0">
                <a:solidFill>
                  <a:srgbClr val="232629"/>
                </a:solidFill>
                <a:latin typeface="Century Gothic"/>
                <a:ea typeface="Times New Roman" panose="02020603050405020304" pitchFamily="18" charset="0"/>
                <a:cs typeface="Calibri"/>
              </a:rPr>
              <a:t> </a:t>
            </a:r>
            <a:endParaRPr lang="en-US" sz="1300" kern="0">
              <a:solidFill>
                <a:srgbClr val="232629"/>
              </a:solidFill>
              <a:effectLst/>
              <a:latin typeface="Century Gothic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indent="0" algn="just" fontAlgn="base">
              <a:lnSpc>
                <a:spcPct val="110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ZM" sz="1300" i="1" kern="100" dirty="0">
                <a:effectLst/>
                <a:latin typeface="Century Gothic"/>
                <a:ea typeface="Calibri" panose="020F0502020204030204" pitchFamily="34" charset="0"/>
                <a:cs typeface="Calibri"/>
              </a:rPr>
              <a:t>docker tag docker-web-app:3.0 </a:t>
            </a:r>
            <a:r>
              <a:rPr lang="en-US" sz="1300" b="1" i="1" kern="100" dirty="0">
                <a:effectLst/>
                <a:latin typeface="Century Gothic"/>
                <a:ea typeface="Calibri" panose="020F0502020204030204" pitchFamily="34" charset="0"/>
                <a:cs typeface="Calibri"/>
              </a:rPr>
              <a:t>username</a:t>
            </a:r>
            <a:r>
              <a:rPr lang="en-ZM" sz="1300" i="1" kern="100" dirty="0">
                <a:effectLst/>
                <a:latin typeface="Century Gothic"/>
                <a:ea typeface="Calibri" panose="020F0502020204030204" pitchFamily="34" charset="0"/>
                <a:cs typeface="Calibri"/>
              </a:rPr>
              <a:t>/docker-web-app:3.0</a:t>
            </a:r>
            <a:endParaRPr lang="en-US" sz="1300" i="1" kern="100" dirty="0">
              <a:effectLst/>
              <a:latin typeface="Century Gothic"/>
              <a:ea typeface="Calibri" panose="020F0502020204030204" pitchFamily="34" charset="0"/>
              <a:cs typeface="Calibri"/>
            </a:endParaRPr>
          </a:p>
          <a:p>
            <a:pPr algn="just" fontAlgn="base">
              <a:lnSpc>
                <a:spcPct val="110000"/>
              </a:lnSpc>
              <a:spcAft>
                <a:spcPts val="800"/>
              </a:spcAft>
              <a:buFont typeface="Arial" charset="2"/>
              <a:buBlip>
                <a:blip r:embed="rId2"/>
              </a:buBlip>
              <a:tabLst>
                <a:tab pos="457200" algn="l"/>
              </a:tabLst>
            </a:pPr>
            <a:r>
              <a:rPr lang="en-ZM" sz="1300" kern="0" dirty="0">
                <a:solidFill>
                  <a:srgbClr val="232629"/>
                </a:solidFill>
                <a:effectLst/>
                <a:latin typeface="Century Gothic"/>
                <a:ea typeface="Times New Roman" panose="02020603050405020304" pitchFamily="18" charset="0"/>
                <a:cs typeface="Calibri"/>
              </a:rPr>
              <a:t>docker push username/my-repo</a:t>
            </a:r>
            <a:r>
              <a:rPr lang="en-US" sz="1300" kern="0" dirty="0">
                <a:solidFill>
                  <a:srgbClr val="232629"/>
                </a:solidFill>
                <a:effectLst/>
                <a:latin typeface="Century Gothic"/>
                <a:ea typeface="Times New Roman" panose="02020603050405020304" pitchFamily="18" charset="0"/>
                <a:cs typeface="Calibri"/>
              </a:rPr>
              <a:t>.</a:t>
            </a:r>
            <a:endParaRPr lang="en-US" sz="1300" kern="0" dirty="0">
              <a:solidFill>
                <a:srgbClr val="232629"/>
              </a:solidFill>
              <a:latin typeface="Century Gothic"/>
              <a:ea typeface="Times New Roman" panose="02020603050405020304" pitchFamily="18" charset="0"/>
              <a:cs typeface="Calibri"/>
            </a:endParaRPr>
          </a:p>
          <a:p>
            <a:pPr marL="0" indent="0" algn="just">
              <a:lnSpc>
                <a:spcPct val="110000"/>
              </a:lnSpc>
              <a:spcAft>
                <a:spcPts val="800"/>
              </a:spcAft>
              <a:buClr>
                <a:srgbClr val="8AD0D6"/>
              </a:buClr>
              <a:buNone/>
              <a:tabLst>
                <a:tab pos="457200" algn="l"/>
              </a:tabLst>
            </a:pPr>
            <a:r>
              <a:rPr lang="en-ZM" sz="1300" i="1" kern="100" dirty="0">
                <a:effectLst/>
                <a:latin typeface="Century Gothic"/>
                <a:ea typeface="Calibri" panose="020F0502020204030204" pitchFamily="34" charset="0"/>
                <a:cs typeface="Calibri"/>
              </a:rPr>
              <a:t>docker push </a:t>
            </a:r>
            <a:r>
              <a:rPr lang="en-US" sz="1300" b="1" i="1" kern="100">
                <a:effectLst/>
                <a:latin typeface="Century Gothic"/>
                <a:ea typeface="Calibri" panose="020F0502020204030204" pitchFamily="34" charset="0"/>
                <a:cs typeface="Calibri"/>
              </a:rPr>
              <a:t>username</a:t>
            </a:r>
            <a:r>
              <a:rPr lang="en-ZM" sz="1300" i="1" kern="100">
                <a:effectLst/>
                <a:latin typeface="Century Gothic"/>
                <a:ea typeface="Calibri" panose="020F0502020204030204" pitchFamily="34" charset="0"/>
                <a:cs typeface="Calibri"/>
              </a:rPr>
              <a:t>/docker-web-app:3.0</a:t>
            </a:r>
            <a:endParaRPr lang="en-ZM"/>
          </a:p>
        </p:txBody>
      </p:sp>
    </p:spTree>
    <p:extLst>
      <p:ext uri="{BB962C8B-B14F-4D97-AF65-F5344CB8AC3E}">
        <p14:creationId xmlns:p14="http://schemas.microsoft.com/office/powerpoint/2010/main" val="27812072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F3FC718-FDE3-4EF7-921E-A5F374EAF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668340-3DF2-D27C-3C9E-C6135AD84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455" y="2943224"/>
            <a:ext cx="3108626" cy="1206627"/>
          </a:xfrm>
        </p:spPr>
        <p:txBody>
          <a:bodyPr anchor="b">
            <a:normAutofit/>
          </a:bodyPr>
          <a:lstStyle/>
          <a:p>
            <a:r>
              <a:rPr lang="en-US" sz="3200" dirty="0">
                <a:solidFill>
                  <a:srgbClr val="EBEBEB"/>
                </a:solidFill>
              </a:rPr>
              <a:t>Photo of guest list in Docker</a:t>
            </a:r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FAA0F719-3DC8-4F08-AD8F-5A845658C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7DCB61BE-FA0F-4EFB-BE0E-268BAD8E3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B31EAA-7423-46F7-9B90-4AB2B09C3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C70C2CC4-A838-D505-4C16-4302A1CC1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554" y="1447799"/>
            <a:ext cx="6241640" cy="45720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927704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CEF1CA-2AA9-FF7F-F2E0-14D9C3012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881" y="219691"/>
            <a:ext cx="4966610" cy="850796"/>
          </a:xfrm>
        </p:spPr>
        <p:txBody>
          <a:bodyPr>
            <a:normAutofit fontScale="90000"/>
          </a:bodyPr>
          <a:lstStyle/>
          <a:p>
            <a:r>
              <a:rPr lang="en-ZM">
                <a:solidFill>
                  <a:srgbClr val="EBEBEB"/>
                </a:solidFill>
              </a:rPr>
              <a:t>Challenge 1</a:t>
            </a:r>
            <a:br>
              <a:rPr lang="en-ZM" dirty="0"/>
            </a:br>
            <a:r>
              <a:rPr lang="en-ZM" dirty="0">
                <a:solidFill>
                  <a:srgbClr val="EBEBEB"/>
                </a:solidFill>
              </a:rPr>
              <a:t> </a:t>
            </a:r>
          </a:p>
        </p:txBody>
      </p:sp>
      <p:sp>
        <p:nvSpPr>
          <p:cNvPr id="13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992C822A-BDAF-1C20-EC53-C9EE1DA2A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0872" y="361948"/>
            <a:ext cx="4719828" cy="6048376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28451A-ED35-239E-A08F-8782FC83D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130" y="1290918"/>
            <a:ext cx="4709360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The code was working but instead of redirecting to </a:t>
            </a:r>
            <a:r>
              <a:rPr lang="en-US" b="1" err="1">
                <a:solidFill>
                  <a:schemeClr val="bg1"/>
                </a:solidFill>
              </a:rPr>
              <a:t>guestlist.php</a:t>
            </a:r>
            <a:r>
              <a:rPr lang="en-US" b="1" dirty="0">
                <a:solidFill>
                  <a:schemeClr val="bg1"/>
                </a:solidFill>
              </a:rPr>
              <a:t>, it was redirecting to </a:t>
            </a:r>
            <a:r>
              <a:rPr lang="en-US" b="1" err="1">
                <a:solidFill>
                  <a:schemeClr val="bg1"/>
                </a:solidFill>
              </a:rPr>
              <a:t>index.php</a:t>
            </a:r>
            <a:r>
              <a:rPr lang="en-US" b="1" dirty="0">
                <a:solidFill>
                  <a:schemeClr val="bg1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 </a:t>
            </a:r>
            <a:endParaRPr 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>
              <a:buClr>
                <a:srgbClr val="F7F7F7"/>
              </a:buClr>
            </a:pPr>
            <a:r>
              <a:rPr lang="en-US">
                <a:solidFill>
                  <a:schemeClr val="bg1"/>
                </a:solidFill>
              </a:rPr>
              <a:t>After several attempts, it was noticed that there was just a small error in the </a:t>
            </a:r>
            <a:r>
              <a:rPr lang="en-US" err="1">
                <a:solidFill>
                  <a:schemeClr val="bg1"/>
                </a:solidFill>
              </a:rPr>
              <a:t>login.php</a:t>
            </a:r>
            <a:r>
              <a:rPr lang="en-US">
                <a:solidFill>
                  <a:schemeClr val="bg1"/>
                </a:solidFill>
              </a:rPr>
              <a:t> code so it was rewritten.</a:t>
            </a:r>
          </a:p>
          <a:p>
            <a:pPr>
              <a:buClr>
                <a:srgbClr val="F7F7F7"/>
              </a:buClr>
            </a:pPr>
            <a:r>
              <a:rPr lang="en-US" dirty="0">
                <a:solidFill>
                  <a:schemeClr val="bg1"/>
                </a:solidFill>
              </a:rPr>
              <a:t>The image on the right indicates the error message.</a:t>
            </a:r>
          </a:p>
        </p:txBody>
      </p:sp>
    </p:spTree>
    <p:extLst>
      <p:ext uri="{BB962C8B-B14F-4D97-AF65-F5344CB8AC3E}">
        <p14:creationId xmlns:p14="http://schemas.microsoft.com/office/powerpoint/2010/main" val="116871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CEF1CA-2AA9-FF7F-F2E0-14D9C3012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022" y="329084"/>
            <a:ext cx="4166510" cy="964231"/>
          </a:xfrm>
        </p:spPr>
        <p:txBody>
          <a:bodyPr>
            <a:normAutofit fontScale="90000"/>
          </a:bodyPr>
          <a:lstStyle/>
          <a:p>
            <a:r>
              <a:rPr lang="en-ZM" sz="4400">
                <a:solidFill>
                  <a:srgbClr val="EBEBEB"/>
                </a:solidFill>
              </a:rPr>
              <a:t>Challenge 2</a:t>
            </a:r>
            <a:br>
              <a:rPr lang="en-ZM" dirty="0"/>
            </a:br>
            <a:br>
              <a:rPr lang="en-US" dirty="0"/>
            </a:br>
            <a:br>
              <a:rPr lang="en-ZM" dirty="0"/>
            </a:br>
            <a:r>
              <a:rPr lang="en-ZM" dirty="0">
                <a:solidFill>
                  <a:srgbClr val="EBEBEB"/>
                </a:solidFill>
              </a:rPr>
              <a:t> </a:t>
            </a:r>
          </a:p>
        </p:txBody>
      </p:sp>
      <p:sp>
        <p:nvSpPr>
          <p:cNvPr id="24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F03F01F-2201-8868-FDB2-17167D916B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172854"/>
            <a:ext cx="4166509" cy="28964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b="1" dirty="0">
                <a:solidFill>
                  <a:schemeClr val="bg1"/>
                </a:solidFill>
              </a:rPr>
              <a:t>Terraform failure due to semantic and syntax error.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buClr>
                <a:srgbClr val="F7F7F7"/>
              </a:buClr>
              <a:buFont typeface="Wingdings 3"/>
            </a:pPr>
            <a:r>
              <a:rPr lang="en-US" dirty="0">
                <a:solidFill>
                  <a:srgbClr val="EBEBEB"/>
                </a:solidFill>
              </a:rPr>
              <a:t>We resolved this after several hours of concerted effort from teammates by troubleshooting.</a:t>
            </a:r>
          </a:p>
          <a:p>
            <a:pPr>
              <a:lnSpc>
                <a:spcPct val="90000"/>
              </a:lnSpc>
              <a:buClr>
                <a:srgbClr val="F7F7F7"/>
              </a:buClr>
            </a:pPr>
            <a:endParaRPr lang="en-US" sz="1700" dirty="0">
              <a:solidFill>
                <a:srgbClr val="EBEBEB"/>
              </a:solidFill>
            </a:endParaRPr>
          </a:p>
          <a:p>
            <a:pPr>
              <a:lnSpc>
                <a:spcPct val="90000"/>
              </a:lnSpc>
              <a:buClr>
                <a:srgbClr val="F7F7F7"/>
              </a:buClr>
            </a:pPr>
            <a:endParaRPr lang="en-US" sz="1700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360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1FF5A-4B7C-124C-4762-0BE3F704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End.</a:t>
            </a:r>
            <a:endParaRPr lang="en-ZM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6C3D665-839D-616C-9820-A67112C35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28195" y="1862624"/>
            <a:ext cx="4572000" cy="2571750"/>
          </a:xfrm>
        </p:spPr>
      </p:pic>
    </p:spTree>
    <p:extLst>
      <p:ext uri="{BB962C8B-B14F-4D97-AF65-F5344CB8AC3E}">
        <p14:creationId xmlns:p14="http://schemas.microsoft.com/office/powerpoint/2010/main" val="1906714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9BB894-E04B-C3CB-A0B4-5DF9846FB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Team Members </a:t>
            </a:r>
            <a:endParaRPr lang="en-ZM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DA7B6-D145-DFB5-C4EE-666CCE6CD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5919503" cy="447082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Blip>
                <a:blip r:embed="rId2"/>
              </a:buBlip>
            </a:pPr>
            <a:r>
              <a:rPr lang="en-GB" b="0" i="0" u="none" strike="noStrike" baseline="0">
                <a:latin typeface="CenturyGothic"/>
              </a:rPr>
              <a:t>Amos Mogaka </a:t>
            </a:r>
            <a:r>
              <a:rPr lang="en-GB" b="0" i="0" u="none" strike="noStrike" baseline="0" err="1">
                <a:latin typeface="CenturyGothic"/>
              </a:rPr>
              <a:t>Nyaburi</a:t>
            </a:r>
            <a:endParaRPr lang="en-GB">
              <a:latin typeface="CenturyGothic"/>
            </a:endParaRPr>
          </a:p>
          <a:p>
            <a:pPr>
              <a:buBlip>
                <a:blip r:embed="rId2"/>
              </a:buBlip>
            </a:pPr>
            <a:r>
              <a:rPr lang="en-GB" b="0" i="0" u="none" strike="noStrike" baseline="0">
                <a:latin typeface="CenturyGothic"/>
              </a:rPr>
              <a:t>Brian Gitau</a:t>
            </a:r>
          </a:p>
          <a:p>
            <a:pPr>
              <a:buBlip>
                <a:blip r:embed="rId2"/>
              </a:buBlip>
            </a:pPr>
            <a:r>
              <a:rPr lang="en-GB" b="0" i="0" u="none" strike="noStrike" baseline="0">
                <a:latin typeface="CenturyGothic"/>
              </a:rPr>
              <a:t>Christopher Yongo</a:t>
            </a:r>
          </a:p>
          <a:p>
            <a:pPr>
              <a:buBlip>
                <a:blip r:embed="rId2"/>
              </a:buBlip>
            </a:pPr>
            <a:r>
              <a:rPr lang="en-GB" b="0" i="0" u="none" strike="noStrike" baseline="0">
                <a:latin typeface="CenturyGothic"/>
              </a:rPr>
              <a:t>Ebenezer Kuku</a:t>
            </a:r>
          </a:p>
          <a:p>
            <a:pPr>
              <a:buBlip>
                <a:blip r:embed="rId2"/>
              </a:buBlip>
            </a:pPr>
            <a:r>
              <a:rPr lang="en-GB" b="0" i="0" u="none" strike="noStrike" baseline="0">
                <a:latin typeface="CenturyGothic"/>
              </a:rPr>
              <a:t>Emmanuel Bassey</a:t>
            </a:r>
          </a:p>
          <a:p>
            <a:pPr>
              <a:buBlip>
                <a:blip r:embed="rId2"/>
              </a:buBlip>
            </a:pPr>
            <a:r>
              <a:rPr lang="en-GB" b="0" i="0" u="none" strike="noStrike" baseline="0">
                <a:latin typeface="CenturyGothic"/>
              </a:rPr>
              <a:t>Ifeanyi </a:t>
            </a:r>
            <a:r>
              <a:rPr lang="en-GB" b="0" i="0" u="none" strike="noStrike" baseline="0" err="1">
                <a:latin typeface="CenturyGothic"/>
              </a:rPr>
              <a:t>Okeibunor</a:t>
            </a:r>
            <a:endParaRPr lang="en-GB">
              <a:latin typeface="CenturyGothic"/>
            </a:endParaRPr>
          </a:p>
          <a:p>
            <a:pPr>
              <a:buBlip>
                <a:blip r:embed="rId2"/>
              </a:buBlip>
            </a:pPr>
            <a:r>
              <a:rPr lang="en-GB" b="0" i="0" u="none" strike="noStrike" baseline="0">
                <a:latin typeface="CenturyGothic"/>
              </a:rPr>
              <a:t>Eva Naomi Njoroge</a:t>
            </a:r>
          </a:p>
          <a:p>
            <a:pPr>
              <a:buBlip>
                <a:blip r:embed="rId2"/>
              </a:buBlip>
            </a:pPr>
            <a:r>
              <a:rPr lang="en-GB" b="0" i="0" u="none" strike="noStrike" baseline="0">
                <a:latin typeface="CenturyGothic"/>
              </a:rPr>
              <a:t>Nana Esi </a:t>
            </a:r>
            <a:r>
              <a:rPr lang="en-GB" b="0" i="0" u="none" strike="noStrike" baseline="0" err="1">
                <a:latin typeface="CenturyGothic"/>
              </a:rPr>
              <a:t>Ashun-Cobbina</a:t>
            </a:r>
            <a:endParaRPr lang="en-GB">
              <a:latin typeface="CenturyGothic"/>
            </a:endParaRPr>
          </a:p>
          <a:p>
            <a:pPr>
              <a:buClr>
                <a:srgbClr val="8AD0D6"/>
              </a:buClr>
              <a:buBlip>
                <a:blip r:embed="rId2"/>
              </a:buBlip>
            </a:pPr>
            <a:r>
              <a:rPr lang="en-GB">
                <a:latin typeface="CenturyGothic"/>
              </a:rPr>
              <a:t>Uwimana Alphonsine</a:t>
            </a:r>
            <a:endParaRPr lang="en-GB" b="0" i="0" u="none" strike="noStrike" baseline="0">
              <a:latin typeface="CenturyGothic"/>
            </a:endParaRPr>
          </a:p>
        </p:txBody>
      </p:sp>
    </p:spTree>
    <p:extLst>
      <p:ext uri="{BB962C8B-B14F-4D97-AF65-F5344CB8AC3E}">
        <p14:creationId xmlns:p14="http://schemas.microsoft.com/office/powerpoint/2010/main" val="11466400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986CB4-EE08-7E21-9AC7-041131DD2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</a:rPr>
              <a:t>PROJECT OVERVIEW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288BF53-1CD5-5E2F-F1EE-EC460CA775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277103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32038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4C8AC-972E-C744-44FA-73EBE680E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TASK LIST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D220A28-484B-E694-57A1-B2A14E3FF3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1113829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7303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C8B3C3-8836-E58E-29C7-BE76BD5E0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 b="1" i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rPr>
              <a:t>Create AWS DynamoDB for storage using AWS Console</a:t>
            </a:r>
          </a:p>
        </p:txBody>
      </p:sp>
      <p:sp>
        <p:nvSpPr>
          <p:cNvPr id="13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A067A1-EEF7-D6D5-BDCC-D4668F172D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3992" y="1455900"/>
            <a:ext cx="5449889" cy="3946197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4F2924-8DB2-DA15-1F88-6E6FF2219A79}"/>
              </a:ext>
            </a:extLst>
          </p:cNvPr>
          <p:cNvSpPr txBox="1"/>
          <p:nvPr/>
        </p:nvSpPr>
        <p:spPr>
          <a:xfrm>
            <a:off x="648931" y="2438400"/>
            <a:ext cx="4166509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This sample code inserts items to DynamoDB one at a time. 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To insert a second item, add another table item using the same code changing  “item1” to “item2” and the table item attributes.</a:t>
            </a:r>
          </a:p>
        </p:txBody>
      </p:sp>
    </p:spTree>
    <p:extLst>
      <p:ext uri="{BB962C8B-B14F-4D97-AF65-F5344CB8AC3E}">
        <p14:creationId xmlns:p14="http://schemas.microsoft.com/office/powerpoint/2010/main" val="3354366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F3FC718-FDE3-4EF7-921E-A5F374EAF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85ADA5-23F6-511F-0A4E-81CF7D821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764" y="2279072"/>
            <a:ext cx="3108626" cy="1444752"/>
          </a:xfrm>
        </p:spPr>
        <p:txBody>
          <a:bodyPr anchor="b">
            <a:normAutofit/>
          </a:bodyPr>
          <a:lstStyle/>
          <a:p>
            <a:r>
              <a:rPr lang="en-US" sz="3200" b="1" dirty="0">
                <a:solidFill>
                  <a:srgbClr val="EBEBEB"/>
                </a:solidFill>
              </a:rPr>
              <a:t>Photo of AWS DynamoDB</a:t>
            </a:r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FAA0F719-3DC8-4F08-AD8F-5A845658C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7DCB61BE-FA0F-4EFB-BE0E-268BAD8E3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B31EAA-7423-46F7-9B90-4AB2B09C3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7B52AFB-8B59-A806-0997-B42CE8374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451" y="2093598"/>
            <a:ext cx="6495847" cy="328040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637179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F8A72D5-8D0F-3F2C-AC70-58D9248EE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 b="1" dirty="0">
                <a:solidFill>
                  <a:schemeClr val="accent3"/>
                </a:solidFill>
              </a:rPr>
              <a:t>Link AWS DynamoDB to webpage using AWS SDK and </a:t>
            </a:r>
            <a:r>
              <a:rPr lang="en-US" sz="3200" b="1" err="1">
                <a:solidFill>
                  <a:schemeClr val="accent3"/>
                </a:solidFill>
              </a:rPr>
              <a:t>php</a:t>
            </a:r>
            <a:r>
              <a:rPr lang="en-US" sz="3200" b="1" dirty="0">
                <a:solidFill>
                  <a:schemeClr val="accent3"/>
                </a:solidFill>
              </a:rPr>
              <a:t>-composer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A441A-E5EF-6D9A-9E6D-39547F5F9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2845" y="2380988"/>
            <a:ext cx="6181455" cy="2472582"/>
          </a:xfrm>
        </p:spPr>
        <p:txBody>
          <a:bodyPr/>
          <a:lstStyle/>
          <a:p>
            <a:pPr marL="209169" indent="-209169" defTabSz="278892">
              <a:spcBef>
                <a:spcPts val="610"/>
              </a:spcBef>
            </a:pPr>
            <a:endParaRPr lang="en-US" sz="1220" b="0" i="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endParaRPr lang="en-ZM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6E4863-C379-4E3E-B1A3-7D94F683B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5531" y="3938408"/>
            <a:ext cx="2961747" cy="11507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7A79B6-3295-DB8A-3134-21C124915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4924" y="1765344"/>
            <a:ext cx="3813731" cy="33212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F88017-DFA0-0ED2-79E0-6EBAD692DA9A}"/>
              </a:ext>
            </a:extLst>
          </p:cNvPr>
          <p:cNvSpPr txBox="1"/>
          <p:nvPr/>
        </p:nvSpPr>
        <p:spPr>
          <a:xfrm>
            <a:off x="4955886" y="1848590"/>
            <a:ext cx="2961135" cy="169084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278892">
              <a:spcAft>
                <a:spcPts val="600"/>
              </a:spcAft>
            </a:pPr>
            <a:r>
              <a:rPr lang="en-US" sz="109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Run composer require </a:t>
            </a:r>
            <a:endParaRPr lang="en-US" sz="1098" b="1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278892">
              <a:spcAft>
                <a:spcPts val="600"/>
              </a:spcAft>
            </a:pPr>
            <a:r>
              <a:rPr lang="en-US" sz="1098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 vendor/</a:t>
            </a:r>
            <a:r>
              <a:rPr lang="en-US" sz="1098" b="1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aws</a:t>
            </a:r>
            <a:r>
              <a:rPr lang="en-US" sz="1098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1098" b="1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aws-sdk-php</a:t>
            </a:r>
            <a:endParaRPr lang="en-US" sz="1098" b="1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278892">
              <a:spcAft>
                <a:spcPts val="600"/>
              </a:spcAft>
            </a:pPr>
            <a:r>
              <a:rPr lang="en-US" sz="109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Vendor folder where composer downloads all the packages or project dependencies.</a:t>
            </a:r>
          </a:p>
          <a:p>
            <a:pPr defTabSz="278892">
              <a:spcAft>
                <a:spcPts val="600"/>
              </a:spcAft>
            </a:pPr>
            <a:endParaRPr lang="en-US" sz="1098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en-ZM"/>
          </a:p>
        </p:txBody>
      </p:sp>
    </p:spTree>
    <p:extLst>
      <p:ext uri="{BB962C8B-B14F-4D97-AF65-F5344CB8AC3E}">
        <p14:creationId xmlns:p14="http://schemas.microsoft.com/office/powerpoint/2010/main" val="1679376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278B25-F2B4-B69D-5B69-50FA5F618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en-US" sz="2900" b="1" dirty="0">
                <a:solidFill>
                  <a:schemeClr val="accent3"/>
                </a:solidFill>
              </a:rPr>
              <a:t>Automate AWS DynamoDB deployment using Terraform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65D94-0AA3-C175-2DCA-75CDD9D86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5919503" cy="447082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1100"/>
              <a:t>Terraform is an open-source infrastructure as code software tool that provides a consistent CLI workflow to manage hundreds of cloud services (resources). Terraform codifies cloud APIs into declarative configuration files.</a:t>
            </a:r>
          </a:p>
          <a:p>
            <a:pPr>
              <a:lnSpc>
                <a:spcPct val="90000"/>
              </a:lnSpc>
            </a:pPr>
            <a:r>
              <a:rPr lang="en-GB" sz="1100"/>
              <a:t>Basic Terraform Commands </a:t>
            </a:r>
          </a:p>
          <a:p>
            <a:pPr>
              <a:lnSpc>
                <a:spcPct val="90000"/>
              </a:lnSpc>
              <a:buClr>
                <a:srgbClr val="8AD0D6"/>
              </a:buClr>
            </a:pPr>
            <a:r>
              <a:rPr lang="en-GB" sz="1100"/>
              <a:t>{</a:t>
            </a:r>
          </a:p>
          <a:p>
            <a:pPr lvl="2">
              <a:lnSpc>
                <a:spcPct val="90000"/>
              </a:lnSpc>
            </a:pPr>
            <a:r>
              <a:rPr lang="en-GB" sz="1100"/>
              <a:t> terraform </a:t>
            </a:r>
            <a:r>
              <a:rPr lang="en-GB" sz="1100" err="1"/>
              <a:t>init</a:t>
            </a:r>
            <a:r>
              <a:rPr lang="en-GB" sz="1100"/>
              <a:t> – initialize the plugin as per the code</a:t>
            </a:r>
          </a:p>
          <a:p>
            <a:pPr lvl="2">
              <a:lnSpc>
                <a:spcPct val="90000"/>
              </a:lnSpc>
            </a:pPr>
            <a:r>
              <a:rPr lang="en-GB" sz="1100"/>
              <a:t> terraform </a:t>
            </a:r>
            <a:r>
              <a:rPr lang="en-GB" sz="1100" err="1"/>
              <a:t>fmt</a:t>
            </a:r>
            <a:r>
              <a:rPr lang="en-GB" sz="1100"/>
              <a:t> – neatly formats the terraform code</a:t>
            </a:r>
          </a:p>
          <a:p>
            <a:pPr lvl="2">
              <a:lnSpc>
                <a:spcPct val="90000"/>
              </a:lnSpc>
            </a:pPr>
            <a:r>
              <a:rPr lang="en-GB" sz="1100"/>
              <a:t> terraform plan – highlights on the code to be implemented and whether the configurations are correct</a:t>
            </a:r>
          </a:p>
          <a:p>
            <a:pPr lvl="2">
              <a:lnSpc>
                <a:spcPct val="90000"/>
              </a:lnSpc>
            </a:pPr>
            <a:r>
              <a:rPr lang="en-GB" sz="1100"/>
              <a:t> terraform apply – applies/runs the code to create our resources</a:t>
            </a:r>
          </a:p>
          <a:p>
            <a:pPr lvl="2">
              <a:lnSpc>
                <a:spcPct val="90000"/>
              </a:lnSpc>
            </a:pPr>
            <a:r>
              <a:rPr lang="en-GB" sz="1100"/>
              <a:t> terraform destroy  - to kill and remove all the code and infrastructure build. Totally remove the programs built by terraform. </a:t>
            </a:r>
          </a:p>
          <a:p>
            <a:pPr>
              <a:lnSpc>
                <a:spcPct val="90000"/>
              </a:lnSpc>
            </a:pPr>
            <a:r>
              <a:rPr lang="en-GB" sz="1100"/>
              <a:t>}</a:t>
            </a:r>
          </a:p>
          <a:p>
            <a:pPr>
              <a:lnSpc>
                <a:spcPct val="90000"/>
              </a:lnSpc>
            </a:pPr>
            <a:r>
              <a:rPr lang="en-GB" sz="1100"/>
              <a:t>Configure Aws account to allow programmatic access and access to </a:t>
            </a:r>
            <a:r>
              <a:rPr lang="en-GB" sz="1100" err="1"/>
              <a:t>DynamoDb</a:t>
            </a:r>
            <a:r>
              <a:rPr lang="en-GB" sz="1100"/>
              <a:t>.</a:t>
            </a:r>
          </a:p>
          <a:p>
            <a:pPr>
              <a:lnSpc>
                <a:spcPct val="90000"/>
              </a:lnSpc>
            </a:pPr>
            <a:r>
              <a:rPr lang="en-GB" sz="1100"/>
              <a:t>Obtain the secret keys and access ID. Store them in a separate file locally.</a:t>
            </a:r>
            <a:endParaRPr lang="en-ZM" sz="1100"/>
          </a:p>
        </p:txBody>
      </p:sp>
    </p:spTree>
    <p:extLst>
      <p:ext uri="{BB962C8B-B14F-4D97-AF65-F5344CB8AC3E}">
        <p14:creationId xmlns:p14="http://schemas.microsoft.com/office/powerpoint/2010/main" val="3908770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66D65E-CA1A-2753-EC12-DBD7C382B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PHP-Composer</a:t>
            </a:r>
            <a:endParaRPr lang="en-ZM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0D8F0-5E7E-C626-8F91-12AD7F22A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5919503" cy="447082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100" dirty="0"/>
              <a:t>Is a dependency manager for PHP. It also has its own autoloader to enable autoloading.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100" dirty="0"/>
              <a:t>1. Download composer https://getcomposer.org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100" dirty="0"/>
              <a:t>Make composer globally or locally.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100" dirty="0"/>
              <a:t>Require your first package.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100" dirty="0"/>
              <a:t>2. Create a </a:t>
            </a:r>
            <a:r>
              <a:rPr lang="en-US" sz="1100" dirty="0" err="1"/>
              <a:t>composer.json</a:t>
            </a:r>
            <a:r>
              <a:rPr lang="en-US" sz="1100" dirty="0"/>
              <a:t> file that will declare to composer, the vendor's name you would like to install.</a:t>
            </a:r>
          </a:p>
          <a:p>
            <a:pPr marL="200660" lvl="1" indent="0">
              <a:lnSpc>
                <a:spcPct val="90000"/>
              </a:lnSpc>
              <a:buNone/>
            </a:pPr>
            <a:r>
              <a:rPr lang="en-US" sz="1100" dirty="0" err="1"/>
              <a:t>composer.lock</a:t>
            </a:r>
            <a:r>
              <a:rPr lang="en-US" sz="1100" dirty="0"/>
              <a:t> will point to the version currently installed.</a:t>
            </a:r>
          </a:p>
          <a:p>
            <a:pPr marL="200660" lvl="1" indent="0">
              <a:lnSpc>
                <a:spcPct val="90000"/>
              </a:lnSpc>
              <a:buNone/>
            </a:pPr>
            <a:r>
              <a:rPr lang="en-US" sz="1100" b="1" u="sng" dirty="0"/>
              <a:t>Composer Install</a:t>
            </a:r>
            <a:endParaRPr lang="en-US" sz="1100" dirty="0"/>
          </a:p>
          <a:p>
            <a:pPr marL="200660" lvl="1" indent="0">
              <a:lnSpc>
                <a:spcPct val="90000"/>
              </a:lnSpc>
              <a:buNone/>
            </a:pPr>
            <a:r>
              <a:rPr lang="en-US" sz="1100" dirty="0"/>
              <a:t>This looks for a </a:t>
            </a:r>
            <a:r>
              <a:rPr lang="en-US" sz="1100" dirty="0" err="1"/>
              <a:t>Composer.lock</a:t>
            </a:r>
            <a:r>
              <a:rPr lang="en-US" sz="1100" dirty="0"/>
              <a:t> file exists. If none exists, “composer update” will automatically run to create the </a:t>
            </a:r>
            <a:r>
              <a:rPr lang="en-US" sz="1100" dirty="0" err="1"/>
              <a:t>composer.lock</a:t>
            </a:r>
            <a:r>
              <a:rPr lang="en-US" sz="1100" dirty="0"/>
              <a:t> file. If </a:t>
            </a:r>
            <a:r>
              <a:rPr lang="en-US" sz="1100" dirty="0" err="1"/>
              <a:t>composer.lock</a:t>
            </a:r>
            <a:r>
              <a:rPr lang="en-US" sz="1100" dirty="0"/>
              <a:t> file exists, then install the declared dependencies from here (working directory).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100"/>
          </a:p>
          <a:p>
            <a:pPr marL="0" indent="0">
              <a:lnSpc>
                <a:spcPct val="90000"/>
              </a:lnSpc>
              <a:buNone/>
            </a:pPr>
            <a:r>
              <a:rPr lang="en-US" sz="1100" dirty="0"/>
              <a:t>1. Download composer </a:t>
            </a:r>
            <a:r>
              <a:rPr lang="en-US" sz="1100" dirty="0">
                <a:hlinkClick r:id="rId2"/>
              </a:rPr>
              <a:t>https://getcomposer.org</a:t>
            </a:r>
            <a:endParaRPr lang="en-US" sz="1100" dirty="0"/>
          </a:p>
          <a:p>
            <a:pPr lvl="1">
              <a:lnSpc>
                <a:spcPct val="90000"/>
              </a:lnSpc>
            </a:pPr>
            <a:r>
              <a:rPr lang="en-US" sz="1100" dirty="0"/>
              <a:t>Make composer globally or locally.</a:t>
            </a:r>
          </a:p>
          <a:p>
            <a:pPr lvl="1">
              <a:lnSpc>
                <a:spcPct val="90000"/>
              </a:lnSpc>
            </a:pPr>
            <a:r>
              <a:rPr lang="en-US" sz="1100" dirty="0"/>
              <a:t>Require your first package.</a:t>
            </a:r>
          </a:p>
        </p:txBody>
      </p:sp>
    </p:spTree>
    <p:extLst>
      <p:ext uri="{BB962C8B-B14F-4D97-AF65-F5344CB8AC3E}">
        <p14:creationId xmlns:p14="http://schemas.microsoft.com/office/powerpoint/2010/main" val="11928187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Application>Microsoft Office PowerPoint</Application>
  <PresentationFormat>Widescreen</PresentationFormat>
  <Slides>15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Ion</vt:lpstr>
      <vt:lpstr>Azubi Africa Cloud Computing Project 2 </vt:lpstr>
      <vt:lpstr>Team Members </vt:lpstr>
      <vt:lpstr>PROJECT OVERVIEW</vt:lpstr>
      <vt:lpstr>TASK LIST</vt:lpstr>
      <vt:lpstr>Create AWS DynamoDB for storage using AWS Console</vt:lpstr>
      <vt:lpstr>Photo of AWS DynamoDB</vt:lpstr>
      <vt:lpstr>Link AWS DynamoDB to webpage using AWS SDK and php-composer</vt:lpstr>
      <vt:lpstr>Automate AWS DynamoDB deployment using Terraform</vt:lpstr>
      <vt:lpstr>PHP-Composer</vt:lpstr>
      <vt:lpstr>PHP Login code</vt:lpstr>
      <vt:lpstr>Package and deploy project version 3 (Dockerization of the application) </vt:lpstr>
      <vt:lpstr>Photo of guest list in Docker</vt:lpstr>
      <vt:lpstr>Challenge 1  </vt:lpstr>
      <vt:lpstr>Challenge 2    </vt:lpstr>
      <vt:lpstr>The End.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Azubi Africa Cloud Computing Project 2 </dc:title>
  <dc:creator>Christopher Okoth Yongo</dc:creator>
  <cp:revision>580</cp:revision>
  <dcterms:created xsi:type="dcterms:W3CDTF">2023-04-27T02:54:52Z</dcterms:created>
  <dcterms:modified xsi:type="dcterms:W3CDTF">2023-04-28T16:50:49Z</dcterms:modified>
</cp:coreProperties>
</file>